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4"/>
    <p:sldMasterId id="2147483909" r:id="rId5"/>
    <p:sldMasterId id="2147484002" r:id="rId6"/>
    <p:sldMasterId id="2147484014" r:id="rId7"/>
  </p:sldMasterIdLst>
  <p:notesMasterIdLst>
    <p:notesMasterId r:id="rId15"/>
  </p:notesMasterIdLst>
  <p:sldIdLst>
    <p:sldId id="1013" r:id="rId8"/>
    <p:sldId id="1012" r:id="rId9"/>
    <p:sldId id="1011" r:id="rId10"/>
    <p:sldId id="1009" r:id="rId11"/>
    <p:sldId id="1010" r:id="rId12"/>
    <p:sldId id="1008" r:id="rId13"/>
    <p:sldId id="1007" r:id="rId14"/>
  </p:sldIdLst>
  <p:sldSz cx="8999538" cy="3600450"/>
  <p:notesSz cx="6858000" cy="9144000"/>
  <p:defaultTextStyle>
    <a:defPPr>
      <a:defRPr lang="en-US"/>
    </a:defPPr>
    <a:lvl1pPr marL="0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1pPr>
    <a:lvl2pPr marL="359526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2pPr>
    <a:lvl3pPr marL="719051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3pPr>
    <a:lvl4pPr marL="1078578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4pPr>
    <a:lvl5pPr marL="1438104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5pPr>
    <a:lvl6pPr marL="1797629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6pPr>
    <a:lvl7pPr marL="2157155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7pPr>
    <a:lvl8pPr marL="2516681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8pPr>
    <a:lvl9pPr marL="2876208" algn="l" defTabSz="359526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" userDrawn="1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D5CD"/>
    <a:srgbClr val="ADD040"/>
    <a:srgbClr val="ADD03C"/>
    <a:srgbClr val="A6D3A5"/>
    <a:srgbClr val="9AD3EF"/>
    <a:srgbClr val="ADD038"/>
    <a:srgbClr val="FFD400"/>
    <a:srgbClr val="90B1CF"/>
    <a:srgbClr val="A3BED7"/>
    <a:srgbClr val="E2E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6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64" y="292"/>
      </p:cViewPr>
      <p:guideLst>
        <p:guide orient="horz" pos="1134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ara Cavanna" userId="ff77ab73-97c2-4457-8d23-59acfebd4eac" providerId="ADAL" clId="{A717BB51-7760-4F01-AADA-D4971298BC4A}"/>
    <pc:docChg chg="modSld">
      <pc:chgData name="Chiara Cavanna" userId="ff77ab73-97c2-4457-8d23-59acfebd4eac" providerId="ADAL" clId="{A717BB51-7760-4F01-AADA-D4971298BC4A}" dt="2021-06-11T15:16:57.392" v="1" actId="14100"/>
      <pc:docMkLst>
        <pc:docMk/>
      </pc:docMkLst>
      <pc:sldChg chg="modSp mod">
        <pc:chgData name="Chiara Cavanna" userId="ff77ab73-97c2-4457-8d23-59acfebd4eac" providerId="ADAL" clId="{A717BB51-7760-4F01-AADA-D4971298BC4A}" dt="2021-06-11T15:16:57.392" v="1" actId="14100"/>
        <pc:sldMkLst>
          <pc:docMk/>
          <pc:sldMk cId="2245077807" sldId="256"/>
        </pc:sldMkLst>
        <pc:picChg chg="mod">
          <ac:chgData name="Chiara Cavanna" userId="ff77ab73-97c2-4457-8d23-59acfebd4eac" providerId="ADAL" clId="{A717BB51-7760-4F01-AADA-D4971298BC4A}" dt="2021-06-11T15:16:57.392" v="1" actId="14100"/>
          <ac:picMkLst>
            <pc:docMk/>
            <pc:sldMk cId="2245077807" sldId="256"/>
            <ac:picMk id="5" creationId="{A50D0AE5-D1A6-40C3-B040-120D6CC956DA}"/>
          </ac:picMkLst>
        </pc:picChg>
      </pc:sldChg>
    </pc:docChg>
  </pc:docChgLst>
  <pc:docChgLst>
    <pc:chgData name="Silvana Sanfeliu" userId="28dbcdbc-9699-44e6-ab0d-06363808980f" providerId="ADAL" clId="{16038119-7F8F-4D09-8DCD-0CEBA1FF78BC}"/>
    <pc:docChg chg="undo custSel modSld">
      <pc:chgData name="Silvana Sanfeliu" userId="28dbcdbc-9699-44e6-ab0d-06363808980f" providerId="ADAL" clId="{16038119-7F8F-4D09-8DCD-0CEBA1FF78BC}" dt="2022-11-07T13:06:23.250" v="22" actId="20577"/>
      <pc:docMkLst>
        <pc:docMk/>
      </pc:docMkLst>
      <pc:sldChg chg="modSp mod">
        <pc:chgData name="Silvana Sanfeliu" userId="28dbcdbc-9699-44e6-ab0d-06363808980f" providerId="ADAL" clId="{16038119-7F8F-4D09-8DCD-0CEBA1FF78BC}" dt="2022-11-07T13:06:23.250" v="22" actId="20577"/>
        <pc:sldMkLst>
          <pc:docMk/>
          <pc:sldMk cId="325638461" sldId="1013"/>
        </pc:sldMkLst>
        <pc:spChg chg="mod">
          <ac:chgData name="Silvana Sanfeliu" userId="28dbcdbc-9699-44e6-ab0d-06363808980f" providerId="ADAL" clId="{16038119-7F8F-4D09-8DCD-0CEBA1FF78BC}" dt="2022-11-07T13:06:23.250" v="22" actId="20577"/>
          <ac:spMkLst>
            <pc:docMk/>
            <pc:sldMk cId="325638461" sldId="1013"/>
            <ac:spMk id="10" creationId="{3D5C2039-87AE-44E8-9B4E-27368194C97C}"/>
          </ac:spMkLst>
        </pc:spChg>
      </pc:sldChg>
    </pc:docChg>
  </pc:docChgLst>
  <pc:docChgLst>
    <pc:chgData name="Chiara Cavanna" userId="ff77ab73-97c2-4457-8d23-59acfebd4eac" providerId="ADAL" clId="{7B28E834-D597-417A-B3A6-63C193A4D9C5}"/>
    <pc:docChg chg="undo custSel addSld modSld">
      <pc:chgData name="Chiara Cavanna" userId="ff77ab73-97c2-4457-8d23-59acfebd4eac" providerId="ADAL" clId="{7B28E834-D597-417A-B3A6-63C193A4D9C5}" dt="2022-03-29T16:15:22.915" v="518" actId="1038"/>
      <pc:docMkLst>
        <pc:docMk/>
      </pc:docMkLst>
      <pc:sldChg chg="addSp delSp modSp mod">
        <pc:chgData name="Chiara Cavanna" userId="ff77ab73-97c2-4457-8d23-59acfebd4eac" providerId="ADAL" clId="{7B28E834-D597-417A-B3A6-63C193A4D9C5}" dt="2022-03-29T14:32:42.114" v="20" actId="478"/>
        <pc:sldMkLst>
          <pc:docMk/>
          <pc:sldMk cId="2823811234" sldId="1009"/>
        </pc:sldMkLst>
        <pc:spChg chg="add del mod">
          <ac:chgData name="Chiara Cavanna" userId="ff77ab73-97c2-4457-8d23-59acfebd4eac" providerId="ADAL" clId="{7B28E834-D597-417A-B3A6-63C193A4D9C5}" dt="2022-03-29T14:28:09.143" v="2" actId="478"/>
          <ac:spMkLst>
            <pc:docMk/>
            <pc:sldMk cId="2823811234" sldId="1009"/>
            <ac:spMk id="3" creationId="{5CDBCA13-2F8C-4A83-BB0C-7B7A6DBEB507}"/>
          </ac:spMkLst>
        </pc:spChg>
        <pc:spChg chg="add mod ord">
          <ac:chgData name="Chiara Cavanna" userId="ff77ab73-97c2-4457-8d23-59acfebd4eac" providerId="ADAL" clId="{7B28E834-D597-417A-B3A6-63C193A4D9C5}" dt="2022-03-29T14:31:06.447" v="15" actId="1076"/>
          <ac:spMkLst>
            <pc:docMk/>
            <pc:sldMk cId="2823811234" sldId="1009"/>
            <ac:spMk id="8" creationId="{80B0B808-8DFA-46CC-AEEF-B16FF2486415}"/>
          </ac:spMkLst>
        </pc:spChg>
        <pc:picChg chg="del">
          <ac:chgData name="Chiara Cavanna" userId="ff77ab73-97c2-4457-8d23-59acfebd4eac" providerId="ADAL" clId="{7B28E834-D597-417A-B3A6-63C193A4D9C5}" dt="2022-03-29T14:28:04.968" v="1" actId="478"/>
          <ac:picMkLst>
            <pc:docMk/>
            <pc:sldMk cId="2823811234" sldId="1009"/>
            <ac:picMk id="6" creationId="{A966E453-D653-46A9-BABF-B8D03CDCBE5E}"/>
          </ac:picMkLst>
        </pc:picChg>
        <pc:picChg chg="add del mod">
          <ac:chgData name="Chiara Cavanna" userId="ff77ab73-97c2-4457-8d23-59acfebd4eac" providerId="ADAL" clId="{7B28E834-D597-417A-B3A6-63C193A4D9C5}" dt="2022-03-29T14:29:34.602" v="8" actId="14100"/>
          <ac:picMkLst>
            <pc:docMk/>
            <pc:sldMk cId="2823811234" sldId="1009"/>
            <ac:picMk id="10" creationId="{8B7B565F-2678-491E-AF4D-723E0A352F0D}"/>
          </ac:picMkLst>
        </pc:picChg>
        <pc:picChg chg="add mod">
          <ac:chgData name="Chiara Cavanna" userId="ff77ab73-97c2-4457-8d23-59acfebd4eac" providerId="ADAL" clId="{7B28E834-D597-417A-B3A6-63C193A4D9C5}" dt="2022-03-29T14:30:52.285" v="14" actId="1076"/>
          <ac:picMkLst>
            <pc:docMk/>
            <pc:sldMk cId="2823811234" sldId="1009"/>
            <ac:picMk id="11" creationId="{C5B2FCD3-E19A-458B-B0B8-7E809B350252}"/>
          </ac:picMkLst>
        </pc:picChg>
        <pc:picChg chg="add mod">
          <ac:chgData name="Chiara Cavanna" userId="ff77ab73-97c2-4457-8d23-59acfebd4eac" providerId="ADAL" clId="{7B28E834-D597-417A-B3A6-63C193A4D9C5}" dt="2022-03-29T14:31:18.070" v="18" actId="1076"/>
          <ac:picMkLst>
            <pc:docMk/>
            <pc:sldMk cId="2823811234" sldId="1009"/>
            <ac:picMk id="12" creationId="{4B65EE2C-BB8F-42DD-AD5D-BBFDAC465012}"/>
          </ac:picMkLst>
        </pc:picChg>
        <pc:picChg chg="add mod">
          <ac:chgData name="Chiara Cavanna" userId="ff77ab73-97c2-4457-8d23-59acfebd4eac" providerId="ADAL" clId="{7B28E834-D597-417A-B3A6-63C193A4D9C5}" dt="2022-03-29T14:32:33.987" v="19"/>
          <ac:picMkLst>
            <pc:docMk/>
            <pc:sldMk cId="2823811234" sldId="1009"/>
            <ac:picMk id="13" creationId="{0C2728A6-98D3-4507-9367-67A85CC80227}"/>
          </ac:picMkLst>
        </pc:picChg>
        <pc:cxnChg chg="del">
          <ac:chgData name="Chiara Cavanna" userId="ff77ab73-97c2-4457-8d23-59acfebd4eac" providerId="ADAL" clId="{7B28E834-D597-417A-B3A6-63C193A4D9C5}" dt="2022-03-29T14:32:42.114" v="20" actId="478"/>
          <ac:cxnSpMkLst>
            <pc:docMk/>
            <pc:sldMk cId="2823811234" sldId="1009"/>
            <ac:cxnSpMk id="9" creationId="{43903216-A104-48CD-B855-5306E62CD7EF}"/>
          </ac:cxnSpMkLst>
        </pc:cxnChg>
      </pc:sldChg>
      <pc:sldChg chg="add">
        <pc:chgData name="Chiara Cavanna" userId="ff77ab73-97c2-4457-8d23-59acfebd4eac" providerId="ADAL" clId="{7B28E834-D597-417A-B3A6-63C193A4D9C5}" dt="2022-03-29T14:27:38.108" v="0" actId="2890"/>
        <pc:sldMkLst>
          <pc:docMk/>
          <pc:sldMk cId="3219194131" sldId="1010"/>
        </pc:sldMkLst>
      </pc:sldChg>
      <pc:sldChg chg="addSp delSp modSp mod setBg">
        <pc:chgData name="Chiara Cavanna" userId="ff77ab73-97c2-4457-8d23-59acfebd4eac" providerId="ADAL" clId="{7B28E834-D597-417A-B3A6-63C193A4D9C5}" dt="2022-03-29T16:15:22.915" v="518" actId="1038"/>
        <pc:sldMkLst>
          <pc:docMk/>
          <pc:sldMk cId="2258452025" sldId="1011"/>
        </pc:sldMkLst>
        <pc:spChg chg="mod">
          <ac:chgData name="Chiara Cavanna" userId="ff77ab73-97c2-4457-8d23-59acfebd4eac" providerId="ADAL" clId="{7B28E834-D597-417A-B3A6-63C193A4D9C5}" dt="2022-03-29T16:15:08.666" v="494" actId="1038"/>
          <ac:spMkLst>
            <pc:docMk/>
            <pc:sldMk cId="2258452025" sldId="1011"/>
            <ac:spMk id="10" creationId="{3D5C2039-87AE-44E8-9B4E-27368194C97C}"/>
          </ac:spMkLst>
        </pc:spChg>
        <pc:spChg chg="mod">
          <ac:chgData name="Chiara Cavanna" userId="ff77ab73-97c2-4457-8d23-59acfebd4eac" providerId="ADAL" clId="{7B28E834-D597-417A-B3A6-63C193A4D9C5}" dt="2022-03-29T16:14:45.543" v="460" actId="1035"/>
          <ac:spMkLst>
            <pc:docMk/>
            <pc:sldMk cId="2258452025" sldId="1011"/>
            <ac:spMk id="12" creationId="{DF154E39-1F00-4B6A-BBD3-E1CACC17598B}"/>
          </ac:spMkLst>
        </pc:spChg>
        <pc:picChg chg="mod modCrop">
          <ac:chgData name="Chiara Cavanna" userId="ff77ab73-97c2-4457-8d23-59acfebd4eac" providerId="ADAL" clId="{7B28E834-D597-417A-B3A6-63C193A4D9C5}" dt="2022-03-29T16:15:14.162" v="506" actId="1038"/>
          <ac:picMkLst>
            <pc:docMk/>
            <pc:sldMk cId="2258452025" sldId="1011"/>
            <ac:picMk id="3" creationId="{00000000-0000-0000-0000-000000000000}"/>
          </ac:picMkLst>
        </pc:picChg>
        <pc:picChg chg="add del mod">
          <ac:chgData name="Chiara Cavanna" userId="ff77ab73-97c2-4457-8d23-59acfebd4eac" providerId="ADAL" clId="{7B28E834-D597-417A-B3A6-63C193A4D9C5}" dt="2022-03-29T14:36:41.753" v="189" actId="478"/>
          <ac:picMkLst>
            <pc:docMk/>
            <pc:sldMk cId="2258452025" sldId="1011"/>
            <ac:picMk id="9" creationId="{38B785A5-3AD1-44C7-AF8C-8120F88B7978}"/>
          </ac:picMkLst>
        </pc:picChg>
        <pc:picChg chg="mod modCrop">
          <ac:chgData name="Chiara Cavanna" userId="ff77ab73-97c2-4457-8d23-59acfebd4eac" providerId="ADAL" clId="{7B28E834-D597-417A-B3A6-63C193A4D9C5}" dt="2022-03-29T14:43:40.971" v="441" actId="1037"/>
          <ac:picMkLst>
            <pc:docMk/>
            <pc:sldMk cId="2258452025" sldId="1011"/>
            <ac:picMk id="11" creationId="{3A885E33-6022-4EE2-B7D2-B139EC05E025}"/>
          </ac:picMkLst>
        </pc:picChg>
        <pc:picChg chg="mod">
          <ac:chgData name="Chiara Cavanna" userId="ff77ab73-97c2-4457-8d23-59acfebd4eac" providerId="ADAL" clId="{7B28E834-D597-417A-B3A6-63C193A4D9C5}" dt="2022-03-29T16:15:22.915" v="518" actId="1038"/>
          <ac:picMkLst>
            <pc:docMk/>
            <pc:sldMk cId="2258452025" sldId="1011"/>
            <ac:picMk id="13" creationId="{DA7A4AAC-3890-4E00-A2CF-52838CB9ED73}"/>
          </ac:picMkLst>
        </pc:picChg>
        <pc:picChg chg="del mod">
          <ac:chgData name="Chiara Cavanna" userId="ff77ab73-97c2-4457-8d23-59acfebd4eac" providerId="ADAL" clId="{7B28E834-D597-417A-B3A6-63C193A4D9C5}" dt="2022-03-29T14:41:17.495" v="318" actId="478"/>
          <ac:picMkLst>
            <pc:docMk/>
            <pc:sldMk cId="2258452025" sldId="1011"/>
            <ac:picMk id="15" creationId="{9D42083F-5B40-4086-BA3E-EF345701B704}"/>
          </ac:picMkLst>
        </pc:picChg>
        <pc:picChg chg="mod">
          <ac:chgData name="Chiara Cavanna" userId="ff77ab73-97c2-4457-8d23-59acfebd4eac" providerId="ADAL" clId="{7B28E834-D597-417A-B3A6-63C193A4D9C5}" dt="2022-03-29T14:42:21.787" v="361" actId="14100"/>
          <ac:picMkLst>
            <pc:docMk/>
            <pc:sldMk cId="2258452025" sldId="1011"/>
            <ac:picMk id="17" creationId="{A8FC94A0-D1CE-4AD7-985D-199343CEBA2B}"/>
          </ac:picMkLst>
        </pc:picChg>
      </pc:sldChg>
    </pc:docChg>
  </pc:docChgLst>
  <pc:docChgLst>
    <pc:chgData name="Chiara Cavanna" userId="ff77ab73-97c2-4457-8d23-59acfebd4eac" providerId="ADAL" clId="{F57227EE-C9F7-4EC3-A267-393AF4047D71}"/>
    <pc:docChg chg="custSel addSld modSld">
      <pc:chgData name="Chiara Cavanna" userId="ff77ab73-97c2-4457-8d23-59acfebd4eac" providerId="ADAL" clId="{F57227EE-C9F7-4EC3-A267-393AF4047D71}" dt="2021-03-25T17:06:50.145" v="307" actId="14100"/>
      <pc:docMkLst>
        <pc:docMk/>
      </pc:docMkLst>
      <pc:sldChg chg="addSp modSp setBg">
        <pc:chgData name="Chiara Cavanna" userId="ff77ab73-97c2-4457-8d23-59acfebd4eac" providerId="ADAL" clId="{F57227EE-C9F7-4EC3-A267-393AF4047D71}" dt="2021-03-19T11:46:46.860" v="205"/>
        <pc:sldMkLst>
          <pc:docMk/>
          <pc:sldMk cId="2245077807" sldId="256"/>
        </pc:sldMkLst>
        <pc:picChg chg="add mod">
          <ac:chgData name="Chiara Cavanna" userId="ff77ab73-97c2-4457-8d23-59acfebd4eac" providerId="ADAL" clId="{F57227EE-C9F7-4EC3-A267-393AF4047D71}" dt="2021-03-19T11:46:22.289" v="204"/>
          <ac:picMkLst>
            <pc:docMk/>
            <pc:sldMk cId="2245077807" sldId="256"/>
            <ac:picMk id="5" creationId="{A50D0AE5-D1A6-40C3-B040-120D6CC956DA}"/>
          </ac:picMkLst>
        </pc:picChg>
      </pc:sldChg>
      <pc:sldChg chg="addSp delSp modSp mod">
        <pc:chgData name="Chiara Cavanna" userId="ff77ab73-97c2-4457-8d23-59acfebd4eac" providerId="ADAL" clId="{F57227EE-C9F7-4EC3-A267-393AF4047D71}" dt="2021-02-24T10:34:05.716" v="99" actId="1038"/>
        <pc:sldMkLst>
          <pc:docMk/>
          <pc:sldMk cId="2704821104" sldId="1002"/>
        </pc:sldMkLst>
        <pc:spChg chg="mod">
          <ac:chgData name="Chiara Cavanna" userId="ff77ab73-97c2-4457-8d23-59acfebd4eac" providerId="ADAL" clId="{F57227EE-C9F7-4EC3-A267-393AF4047D71}" dt="2021-02-24T10:34:05.716" v="99" actId="1038"/>
          <ac:spMkLst>
            <pc:docMk/>
            <pc:sldMk cId="2704821104" sldId="1002"/>
            <ac:spMk id="2" creationId="{00000000-0000-0000-0000-000000000000}"/>
          </ac:spMkLst>
        </pc:spChg>
        <pc:spChg chg="del">
          <ac:chgData name="Chiara Cavanna" userId="ff77ab73-97c2-4457-8d23-59acfebd4eac" providerId="ADAL" clId="{F57227EE-C9F7-4EC3-A267-393AF4047D71}" dt="2021-02-24T10:27:28.558" v="22" actId="478"/>
          <ac:spMkLst>
            <pc:docMk/>
            <pc:sldMk cId="2704821104" sldId="1002"/>
            <ac:spMk id="10" creationId="{9149FB7E-5E86-4FA4-903E-E706DD7AFB00}"/>
          </ac:spMkLst>
        </pc:spChg>
        <pc:picChg chg="add mod ord">
          <ac:chgData name="Chiara Cavanna" userId="ff77ab73-97c2-4457-8d23-59acfebd4eac" providerId="ADAL" clId="{F57227EE-C9F7-4EC3-A267-393AF4047D71}" dt="2021-02-24T10:29:51.406" v="53" actId="1035"/>
          <ac:picMkLst>
            <pc:docMk/>
            <pc:sldMk cId="2704821104" sldId="1002"/>
            <ac:picMk id="5" creationId="{3448FC43-B61C-4B18-BF84-446E7712BF69}"/>
          </ac:picMkLst>
        </pc:picChg>
        <pc:picChg chg="mod">
          <ac:chgData name="Chiara Cavanna" userId="ff77ab73-97c2-4457-8d23-59acfebd4eac" providerId="ADAL" clId="{F57227EE-C9F7-4EC3-A267-393AF4047D71}" dt="2021-02-24T10:30:11.724" v="59" actId="1037"/>
          <ac:picMkLst>
            <pc:docMk/>
            <pc:sldMk cId="2704821104" sldId="1002"/>
            <ac:picMk id="6" creationId="{E56294D6-1D1D-451B-800D-CAFA3B5C8625}"/>
          </ac:picMkLst>
        </pc:picChg>
        <pc:picChg chg="add mod">
          <ac:chgData name="Chiara Cavanna" userId="ff77ab73-97c2-4457-8d23-59acfebd4eac" providerId="ADAL" clId="{F57227EE-C9F7-4EC3-A267-393AF4047D71}" dt="2021-02-24T10:32:57.326" v="66" actId="1076"/>
          <ac:picMkLst>
            <pc:docMk/>
            <pc:sldMk cId="2704821104" sldId="1002"/>
            <ac:picMk id="8" creationId="{E08DC4FD-651F-493C-95B0-D7DD428B7A2F}"/>
          </ac:picMkLst>
        </pc:picChg>
        <pc:picChg chg="add mod">
          <ac:chgData name="Chiara Cavanna" userId="ff77ab73-97c2-4457-8d23-59acfebd4eac" providerId="ADAL" clId="{F57227EE-C9F7-4EC3-A267-393AF4047D71}" dt="2021-02-24T10:33:46.830" v="72" actId="1076"/>
          <ac:picMkLst>
            <pc:docMk/>
            <pc:sldMk cId="2704821104" sldId="1002"/>
            <ac:picMk id="11" creationId="{5DA44E9A-1DD4-48F0-A26D-97C9EB9801D9}"/>
          </ac:picMkLst>
        </pc:picChg>
        <pc:picChg chg="del">
          <ac:chgData name="Chiara Cavanna" userId="ff77ab73-97c2-4457-8d23-59acfebd4eac" providerId="ADAL" clId="{F57227EE-C9F7-4EC3-A267-393AF4047D71}" dt="2021-02-24T10:27:16.685" v="20" actId="478"/>
          <ac:picMkLst>
            <pc:docMk/>
            <pc:sldMk cId="2704821104" sldId="1002"/>
            <ac:picMk id="12" creationId="{16FA9059-DD29-4F5C-8EA9-7EF69BA28B72}"/>
          </ac:picMkLst>
        </pc:picChg>
        <pc:picChg chg="mod">
          <ac:chgData name="Chiara Cavanna" userId="ff77ab73-97c2-4457-8d23-59acfebd4eac" providerId="ADAL" clId="{F57227EE-C9F7-4EC3-A267-393AF4047D71}" dt="2021-02-24T10:30:06.767" v="56" actId="1076"/>
          <ac:picMkLst>
            <pc:docMk/>
            <pc:sldMk cId="2704821104" sldId="1002"/>
            <ac:picMk id="20" creationId="{23FBCD49-B4EA-4826-91A7-BBA6694B3E34}"/>
          </ac:picMkLst>
        </pc:picChg>
      </pc:sldChg>
      <pc:sldChg chg="delSp modSp mod">
        <pc:chgData name="Chiara Cavanna" userId="ff77ab73-97c2-4457-8d23-59acfebd4eac" providerId="ADAL" clId="{F57227EE-C9F7-4EC3-A267-393AF4047D71}" dt="2021-03-25T17:06:50.145" v="307" actId="14100"/>
        <pc:sldMkLst>
          <pc:docMk/>
          <pc:sldMk cId="2513355668" sldId="1004"/>
        </pc:sldMkLst>
        <pc:spChg chg="del">
          <ac:chgData name="Chiara Cavanna" userId="ff77ab73-97c2-4457-8d23-59acfebd4eac" providerId="ADAL" clId="{F57227EE-C9F7-4EC3-A267-393AF4047D71}" dt="2021-03-25T17:05:13.883" v="208" actId="478"/>
          <ac:spMkLst>
            <pc:docMk/>
            <pc:sldMk cId="2513355668" sldId="1004"/>
            <ac:spMk id="2" creationId="{B1BA5B3B-AA7D-4260-87D5-FC33F0459AE3}"/>
          </ac:spMkLst>
        </pc:spChg>
        <pc:spChg chg="mod">
          <ac:chgData name="Chiara Cavanna" userId="ff77ab73-97c2-4457-8d23-59acfebd4eac" providerId="ADAL" clId="{F57227EE-C9F7-4EC3-A267-393AF4047D71}" dt="2021-03-25T17:06:08.880" v="276" actId="1035"/>
          <ac:spMkLst>
            <pc:docMk/>
            <pc:sldMk cId="2513355668" sldId="1004"/>
            <ac:spMk id="5" creationId="{21C1F622-DD63-4987-B296-018E36000BCE}"/>
          </ac:spMkLst>
        </pc:spChg>
        <pc:spChg chg="mod">
          <ac:chgData name="Chiara Cavanna" userId="ff77ab73-97c2-4457-8d23-59acfebd4eac" providerId="ADAL" clId="{F57227EE-C9F7-4EC3-A267-393AF4047D71}" dt="2021-03-25T17:06:37.151" v="298" actId="14100"/>
          <ac:spMkLst>
            <pc:docMk/>
            <pc:sldMk cId="2513355668" sldId="1004"/>
            <ac:spMk id="6" creationId="{D9426730-EDB5-4D3D-8336-5C3D0E148DDB}"/>
          </ac:spMkLst>
        </pc:spChg>
        <pc:spChg chg="mod">
          <ac:chgData name="Chiara Cavanna" userId="ff77ab73-97c2-4457-8d23-59acfebd4eac" providerId="ADAL" clId="{F57227EE-C9F7-4EC3-A267-393AF4047D71}" dt="2021-03-25T17:06:17.690" v="295" actId="403"/>
          <ac:spMkLst>
            <pc:docMk/>
            <pc:sldMk cId="2513355668" sldId="1004"/>
            <ac:spMk id="7" creationId="{C9FE8A0B-866A-48D4-8C94-30530B52303A}"/>
          </ac:spMkLst>
        </pc:spChg>
        <pc:spChg chg="del mod">
          <ac:chgData name="Chiara Cavanna" userId="ff77ab73-97c2-4457-8d23-59acfebd4eac" providerId="ADAL" clId="{F57227EE-C9F7-4EC3-A267-393AF4047D71}" dt="2021-03-25T17:05:16.538" v="209" actId="478"/>
          <ac:spMkLst>
            <pc:docMk/>
            <pc:sldMk cId="2513355668" sldId="1004"/>
            <ac:spMk id="12" creationId="{E5A78C49-C47D-441A-A70E-63C4EA417077}"/>
          </ac:spMkLst>
        </pc:spChg>
        <pc:spChg chg="del mod">
          <ac:chgData name="Chiara Cavanna" userId="ff77ab73-97c2-4457-8d23-59acfebd4eac" providerId="ADAL" clId="{F57227EE-C9F7-4EC3-A267-393AF4047D71}" dt="2021-03-25T17:05:12.867" v="207" actId="478"/>
          <ac:spMkLst>
            <pc:docMk/>
            <pc:sldMk cId="2513355668" sldId="1004"/>
            <ac:spMk id="13" creationId="{68A054EF-D1A1-44CE-9B52-FFAA59F43988}"/>
          </ac:spMkLst>
        </pc:spChg>
        <pc:grpChg chg="mod">
          <ac:chgData name="Chiara Cavanna" userId="ff77ab73-97c2-4457-8d23-59acfebd4eac" providerId="ADAL" clId="{F57227EE-C9F7-4EC3-A267-393AF4047D71}" dt="2021-03-25T17:06:50.145" v="307" actId="14100"/>
          <ac:grpSpMkLst>
            <pc:docMk/>
            <pc:sldMk cId="2513355668" sldId="1004"/>
            <ac:grpSpMk id="9" creationId="{EAC55E5B-B494-49BF-92FB-CC8924DBB41D}"/>
          </ac:grpSpMkLst>
        </pc:grpChg>
        <pc:picChg chg="mod">
          <ac:chgData name="Chiara Cavanna" userId="ff77ab73-97c2-4457-8d23-59acfebd4eac" providerId="ADAL" clId="{F57227EE-C9F7-4EC3-A267-393AF4047D71}" dt="2021-03-10T13:46:29.080" v="119" actId="732"/>
          <ac:picMkLst>
            <pc:docMk/>
            <pc:sldMk cId="2513355668" sldId="1004"/>
            <ac:picMk id="1026" creationId="{A5E58352-7714-472D-AD3B-9FDD39927948}"/>
          </ac:picMkLst>
        </pc:picChg>
        <pc:cxnChg chg="mod">
          <ac:chgData name="Chiara Cavanna" userId="ff77ab73-97c2-4457-8d23-59acfebd4eac" providerId="ADAL" clId="{F57227EE-C9F7-4EC3-A267-393AF4047D71}" dt="2021-03-25T17:06:08.880" v="276" actId="1035"/>
          <ac:cxnSpMkLst>
            <pc:docMk/>
            <pc:sldMk cId="2513355668" sldId="1004"/>
            <ac:cxnSpMk id="8" creationId="{DC87F6E3-050F-4298-8CBA-9DA45298177A}"/>
          </ac:cxnSpMkLst>
        </pc:cxnChg>
      </pc:sldChg>
      <pc:sldChg chg="add">
        <pc:chgData name="Chiara Cavanna" userId="ff77ab73-97c2-4457-8d23-59acfebd4eac" providerId="ADAL" clId="{F57227EE-C9F7-4EC3-A267-393AF4047D71}" dt="2021-03-16T10:14:19.666" v="136" actId="2890"/>
        <pc:sldMkLst>
          <pc:docMk/>
          <pc:sldMk cId="2063511825" sldId="1005"/>
        </pc:sldMkLst>
      </pc:sldChg>
      <pc:sldChg chg="add">
        <pc:chgData name="Chiara Cavanna" userId="ff77ab73-97c2-4457-8d23-59acfebd4eac" providerId="ADAL" clId="{F57227EE-C9F7-4EC3-A267-393AF4047D71}" dt="2021-03-25T17:05:06.453" v="206" actId="2890"/>
        <pc:sldMkLst>
          <pc:docMk/>
          <pc:sldMk cId="3711159143" sldId="1006"/>
        </pc:sldMkLst>
      </pc:sldChg>
    </pc:docChg>
  </pc:docChgLst>
  <pc:docChgLst>
    <pc:chgData name="Chiara Cavanna" userId="ff77ab73-97c2-4457-8d23-59acfebd4eac" providerId="ADAL" clId="{641EA1DA-9D7E-4376-A9DD-903B74FADC64}"/>
    <pc:docChg chg="custSel modSld">
      <pc:chgData name="Chiara Cavanna" userId="ff77ab73-97c2-4457-8d23-59acfebd4eac" providerId="ADAL" clId="{641EA1DA-9D7E-4376-A9DD-903B74FADC64}" dt="2021-01-14T16:17:36.132" v="56" actId="20577"/>
      <pc:docMkLst>
        <pc:docMk/>
      </pc:docMkLst>
      <pc:sldChg chg="addSp delSp modSp mod">
        <pc:chgData name="Chiara Cavanna" userId="ff77ab73-97c2-4457-8d23-59acfebd4eac" providerId="ADAL" clId="{641EA1DA-9D7E-4376-A9DD-903B74FADC64}" dt="2021-01-14T16:17:36.132" v="56" actId="20577"/>
        <pc:sldMkLst>
          <pc:docMk/>
          <pc:sldMk cId="3737551727" sldId="1001"/>
        </pc:sldMkLst>
        <pc:spChg chg="mod">
          <ac:chgData name="Chiara Cavanna" userId="ff77ab73-97c2-4457-8d23-59acfebd4eac" providerId="ADAL" clId="{641EA1DA-9D7E-4376-A9DD-903B74FADC64}" dt="2021-01-14T16:14:29.118" v="49" actId="1076"/>
          <ac:spMkLst>
            <pc:docMk/>
            <pc:sldMk cId="3737551727" sldId="1001"/>
            <ac:spMk id="2" creationId="{AB1E9767-72E3-42F2-BC4E-1CD445C500FD}"/>
          </ac:spMkLst>
        </pc:spChg>
        <pc:spChg chg="del">
          <ac:chgData name="Chiara Cavanna" userId="ff77ab73-97c2-4457-8d23-59acfebd4eac" providerId="ADAL" clId="{641EA1DA-9D7E-4376-A9DD-903B74FADC64}" dt="2021-01-14T16:09:25.987" v="3" actId="478"/>
          <ac:spMkLst>
            <pc:docMk/>
            <pc:sldMk cId="3737551727" sldId="1001"/>
            <ac:spMk id="5" creationId="{F0B4A2B7-10AC-4F22-86BC-2E84A2A64F02}"/>
          </ac:spMkLst>
        </pc:spChg>
        <pc:spChg chg="mod">
          <ac:chgData name="Chiara Cavanna" userId="ff77ab73-97c2-4457-8d23-59acfebd4eac" providerId="ADAL" clId="{641EA1DA-9D7E-4376-A9DD-903B74FADC64}" dt="2021-01-14T16:13:35.869" v="23" actId="1076"/>
          <ac:spMkLst>
            <pc:docMk/>
            <pc:sldMk cId="3737551727" sldId="1001"/>
            <ac:spMk id="12" creationId="{486B8628-42D5-4121-B7DD-6CBDCA61447D}"/>
          </ac:spMkLst>
        </pc:spChg>
        <pc:spChg chg="mod">
          <ac:chgData name="Chiara Cavanna" userId="ff77ab73-97c2-4457-8d23-59acfebd4eac" providerId="ADAL" clId="{641EA1DA-9D7E-4376-A9DD-903B74FADC64}" dt="2021-01-14T16:17:36.132" v="56" actId="20577"/>
          <ac:spMkLst>
            <pc:docMk/>
            <pc:sldMk cId="3737551727" sldId="1001"/>
            <ac:spMk id="13" creationId="{3F20DD75-2C1D-4F49-BB8A-5C63258BFE00}"/>
          </ac:spMkLst>
        </pc:spChg>
        <pc:grpChg chg="mod">
          <ac:chgData name="Chiara Cavanna" userId="ff77ab73-97c2-4457-8d23-59acfebd4eac" providerId="ADAL" clId="{641EA1DA-9D7E-4376-A9DD-903B74FADC64}" dt="2021-01-14T16:13:35.869" v="23" actId="1076"/>
          <ac:grpSpMkLst>
            <pc:docMk/>
            <pc:sldMk cId="3737551727" sldId="1001"/>
            <ac:grpSpMk id="10" creationId="{4D44D1B3-B7EF-45E2-9D11-DD9B26D25EC0}"/>
          </ac:grpSpMkLst>
        </pc:grpChg>
        <pc:picChg chg="add mod">
          <ac:chgData name="Chiara Cavanna" userId="ff77ab73-97c2-4457-8d23-59acfebd4eac" providerId="ADAL" clId="{641EA1DA-9D7E-4376-A9DD-903B74FADC64}" dt="2021-01-14T16:13:22.598" v="22" actId="14100"/>
          <ac:picMkLst>
            <pc:docMk/>
            <pc:sldMk cId="3737551727" sldId="1001"/>
            <ac:picMk id="4" creationId="{7EABB5F1-EDA8-433E-81F8-EF0043F6FF75}"/>
          </ac:picMkLst>
        </pc:picChg>
        <pc:picChg chg="mod">
          <ac:chgData name="Chiara Cavanna" userId="ff77ab73-97c2-4457-8d23-59acfebd4eac" providerId="ADAL" clId="{641EA1DA-9D7E-4376-A9DD-903B74FADC64}" dt="2021-01-14T16:13:35.869" v="23" actId="1076"/>
          <ac:picMkLst>
            <pc:docMk/>
            <pc:sldMk cId="3737551727" sldId="1001"/>
            <ac:picMk id="11" creationId="{FB9EA823-181A-4983-A9B7-4D0ECF302E90}"/>
          </ac:picMkLst>
        </pc:picChg>
        <pc:picChg chg="del">
          <ac:chgData name="Chiara Cavanna" userId="ff77ab73-97c2-4457-8d23-59acfebd4eac" providerId="ADAL" clId="{641EA1DA-9D7E-4376-A9DD-903B74FADC64}" dt="2021-01-14T16:09:14.710" v="0" actId="478"/>
          <ac:picMkLst>
            <pc:docMk/>
            <pc:sldMk cId="3737551727" sldId="1001"/>
            <ac:picMk id="14" creationId="{2C6B02C4-F3FA-49BB-8C02-6B69451B7A7C}"/>
          </ac:picMkLst>
        </pc:picChg>
        <pc:picChg chg="mod">
          <ac:chgData name="Chiara Cavanna" userId="ff77ab73-97c2-4457-8d23-59acfebd4eac" providerId="ADAL" clId="{641EA1DA-9D7E-4376-A9DD-903B74FADC64}" dt="2021-01-14T16:11:01.525" v="10" actId="1076"/>
          <ac:picMkLst>
            <pc:docMk/>
            <pc:sldMk cId="3737551727" sldId="1001"/>
            <ac:picMk id="46" creationId="{326C9E46-48D4-4EA5-81F6-EF3F9D0AFE1A}"/>
          </ac:picMkLst>
        </pc:picChg>
        <pc:picChg chg="add del mod">
          <ac:chgData name="Chiara Cavanna" userId="ff77ab73-97c2-4457-8d23-59acfebd4eac" providerId="ADAL" clId="{641EA1DA-9D7E-4376-A9DD-903B74FADC64}" dt="2021-01-14T16:14:40.764" v="51" actId="732"/>
          <ac:picMkLst>
            <pc:docMk/>
            <pc:sldMk cId="3737551727" sldId="1001"/>
            <ac:picMk id="1026" creationId="{ED23A8D7-01C9-4020-A640-BCCF95888E7A}"/>
          </ac:picMkLst>
        </pc:picChg>
      </pc:sldChg>
    </pc:docChg>
  </pc:docChgLst>
  <pc:docChgLst>
    <pc:chgData name="Chiara Cavanna" userId="ff77ab73-97c2-4457-8d23-59acfebd4eac" providerId="ADAL" clId="{654BC430-F62C-4954-A338-3AE79B141108}"/>
    <pc:docChg chg="custSel addSld delSld modSld delMainMaster">
      <pc:chgData name="Chiara Cavanna" userId="ff77ab73-97c2-4457-8d23-59acfebd4eac" providerId="ADAL" clId="{654BC430-F62C-4954-A338-3AE79B141108}" dt="2021-06-11T17:00:23.020" v="107" actId="1038"/>
      <pc:docMkLst>
        <pc:docMk/>
      </pc:docMkLst>
      <pc:sldChg chg="del">
        <pc:chgData name="Chiara Cavanna" userId="ff77ab73-97c2-4457-8d23-59acfebd4eac" providerId="ADAL" clId="{654BC430-F62C-4954-A338-3AE79B141108}" dt="2021-06-11T16:38:17.692" v="9" actId="47"/>
        <pc:sldMkLst>
          <pc:docMk/>
          <pc:sldMk cId="2245077807" sldId="256"/>
        </pc:sldMkLst>
      </pc:sldChg>
      <pc:sldChg chg="del">
        <pc:chgData name="Chiara Cavanna" userId="ff77ab73-97c2-4457-8d23-59acfebd4eac" providerId="ADAL" clId="{654BC430-F62C-4954-A338-3AE79B141108}" dt="2021-06-11T16:38:39.213" v="35" actId="47"/>
        <pc:sldMkLst>
          <pc:docMk/>
          <pc:sldMk cId="1132015395" sldId="257"/>
        </pc:sldMkLst>
      </pc:sldChg>
      <pc:sldChg chg="del">
        <pc:chgData name="Chiara Cavanna" userId="ff77ab73-97c2-4457-8d23-59acfebd4eac" providerId="ADAL" clId="{654BC430-F62C-4954-A338-3AE79B141108}" dt="2021-06-11T16:38:22.626" v="14" actId="47"/>
        <pc:sldMkLst>
          <pc:docMk/>
          <pc:sldMk cId="3237964180" sldId="273"/>
        </pc:sldMkLst>
      </pc:sldChg>
      <pc:sldChg chg="del">
        <pc:chgData name="Chiara Cavanna" userId="ff77ab73-97c2-4457-8d23-59acfebd4eac" providerId="ADAL" clId="{654BC430-F62C-4954-A338-3AE79B141108}" dt="2021-06-11T16:38:29.572" v="20" actId="47"/>
        <pc:sldMkLst>
          <pc:docMk/>
          <pc:sldMk cId="2122631877" sldId="281"/>
        </pc:sldMkLst>
      </pc:sldChg>
      <pc:sldChg chg="del">
        <pc:chgData name="Chiara Cavanna" userId="ff77ab73-97c2-4457-8d23-59acfebd4eac" providerId="ADAL" clId="{654BC430-F62C-4954-A338-3AE79B141108}" dt="2021-06-11T16:38:41.230" v="36" actId="47"/>
        <pc:sldMkLst>
          <pc:docMk/>
          <pc:sldMk cId="3219447842" sldId="283"/>
        </pc:sldMkLst>
      </pc:sldChg>
      <pc:sldChg chg="del">
        <pc:chgData name="Chiara Cavanna" userId="ff77ab73-97c2-4457-8d23-59acfebd4eac" providerId="ADAL" clId="{654BC430-F62C-4954-A338-3AE79B141108}" dt="2021-06-11T16:38:35.987" v="30" actId="47"/>
        <pc:sldMkLst>
          <pc:docMk/>
          <pc:sldMk cId="4093574264" sldId="284"/>
        </pc:sldMkLst>
      </pc:sldChg>
      <pc:sldChg chg="del">
        <pc:chgData name="Chiara Cavanna" userId="ff77ab73-97c2-4457-8d23-59acfebd4eac" providerId="ADAL" clId="{654BC430-F62C-4954-A338-3AE79B141108}" dt="2021-06-11T16:38:35.061" v="29" actId="47"/>
        <pc:sldMkLst>
          <pc:docMk/>
          <pc:sldMk cId="2278350001" sldId="285"/>
        </pc:sldMkLst>
      </pc:sldChg>
      <pc:sldChg chg="del">
        <pc:chgData name="Chiara Cavanna" userId="ff77ab73-97c2-4457-8d23-59acfebd4eac" providerId="ADAL" clId="{654BC430-F62C-4954-A338-3AE79B141108}" dt="2021-06-11T16:38:36.758" v="31" actId="47"/>
        <pc:sldMkLst>
          <pc:docMk/>
          <pc:sldMk cId="1978043267" sldId="287"/>
        </pc:sldMkLst>
      </pc:sldChg>
      <pc:sldChg chg="del">
        <pc:chgData name="Chiara Cavanna" userId="ff77ab73-97c2-4457-8d23-59acfebd4eac" providerId="ADAL" clId="{654BC430-F62C-4954-A338-3AE79B141108}" dt="2021-06-11T16:38:37.358" v="32" actId="47"/>
        <pc:sldMkLst>
          <pc:docMk/>
          <pc:sldMk cId="1698305329" sldId="288"/>
        </pc:sldMkLst>
      </pc:sldChg>
      <pc:sldChg chg="del">
        <pc:chgData name="Chiara Cavanna" userId="ff77ab73-97c2-4457-8d23-59acfebd4eac" providerId="ADAL" clId="{654BC430-F62C-4954-A338-3AE79B141108}" dt="2021-06-11T16:38:37.942" v="33" actId="47"/>
        <pc:sldMkLst>
          <pc:docMk/>
          <pc:sldMk cId="3994742494" sldId="289"/>
        </pc:sldMkLst>
      </pc:sldChg>
      <pc:sldChg chg="del">
        <pc:chgData name="Chiara Cavanna" userId="ff77ab73-97c2-4457-8d23-59acfebd4eac" providerId="ADAL" clId="{654BC430-F62C-4954-A338-3AE79B141108}" dt="2021-06-11T16:38:38.674" v="34" actId="47"/>
        <pc:sldMkLst>
          <pc:docMk/>
          <pc:sldMk cId="1476278619" sldId="290"/>
        </pc:sldMkLst>
      </pc:sldChg>
      <pc:sldChg chg="del">
        <pc:chgData name="Chiara Cavanna" userId="ff77ab73-97c2-4457-8d23-59acfebd4eac" providerId="ADAL" clId="{654BC430-F62C-4954-A338-3AE79B141108}" dt="2021-06-11T16:38:34.242" v="28" actId="47"/>
        <pc:sldMkLst>
          <pc:docMk/>
          <pc:sldMk cId="3544360976" sldId="291"/>
        </pc:sldMkLst>
      </pc:sldChg>
      <pc:sldChg chg="del">
        <pc:chgData name="Chiara Cavanna" userId="ff77ab73-97c2-4457-8d23-59acfebd4eac" providerId="ADAL" clId="{654BC430-F62C-4954-A338-3AE79B141108}" dt="2021-06-11T16:38:33.494" v="27" actId="47"/>
        <pc:sldMkLst>
          <pc:docMk/>
          <pc:sldMk cId="1371102089" sldId="292"/>
        </pc:sldMkLst>
      </pc:sldChg>
      <pc:sldChg chg="del">
        <pc:chgData name="Chiara Cavanna" userId="ff77ab73-97c2-4457-8d23-59acfebd4eac" providerId="ADAL" clId="{654BC430-F62C-4954-A338-3AE79B141108}" dt="2021-06-11T16:38:32.781" v="26" actId="47"/>
        <pc:sldMkLst>
          <pc:docMk/>
          <pc:sldMk cId="3828757254" sldId="293"/>
        </pc:sldMkLst>
      </pc:sldChg>
      <pc:sldChg chg="del">
        <pc:chgData name="Chiara Cavanna" userId="ff77ab73-97c2-4457-8d23-59acfebd4eac" providerId="ADAL" clId="{654BC430-F62C-4954-A338-3AE79B141108}" dt="2021-06-11T16:38:31.764" v="24" actId="47"/>
        <pc:sldMkLst>
          <pc:docMk/>
          <pc:sldMk cId="513513726" sldId="294"/>
        </pc:sldMkLst>
      </pc:sldChg>
      <pc:sldChg chg="del">
        <pc:chgData name="Chiara Cavanna" userId="ff77ab73-97c2-4457-8d23-59acfebd4eac" providerId="ADAL" clId="{654BC430-F62C-4954-A338-3AE79B141108}" dt="2021-06-11T16:38:32.227" v="25" actId="47"/>
        <pc:sldMkLst>
          <pc:docMk/>
          <pc:sldMk cId="1326826658" sldId="295"/>
        </pc:sldMkLst>
      </pc:sldChg>
      <pc:sldChg chg="del">
        <pc:chgData name="Chiara Cavanna" userId="ff77ab73-97c2-4457-8d23-59acfebd4eac" providerId="ADAL" clId="{654BC430-F62C-4954-A338-3AE79B141108}" dt="2021-06-11T16:38:31.164" v="23" actId="47"/>
        <pc:sldMkLst>
          <pc:docMk/>
          <pc:sldMk cId="1401263081" sldId="296"/>
        </pc:sldMkLst>
      </pc:sldChg>
      <pc:sldChg chg="del">
        <pc:chgData name="Chiara Cavanna" userId="ff77ab73-97c2-4457-8d23-59acfebd4eac" providerId="ADAL" clId="{654BC430-F62C-4954-A338-3AE79B141108}" dt="2021-06-11T16:38:30.732" v="22" actId="47"/>
        <pc:sldMkLst>
          <pc:docMk/>
          <pc:sldMk cId="1292711505" sldId="297"/>
        </pc:sldMkLst>
      </pc:sldChg>
      <pc:sldChg chg="del">
        <pc:chgData name="Chiara Cavanna" userId="ff77ab73-97c2-4457-8d23-59acfebd4eac" providerId="ADAL" clId="{654BC430-F62C-4954-A338-3AE79B141108}" dt="2021-06-11T16:38:30.165" v="21" actId="47"/>
        <pc:sldMkLst>
          <pc:docMk/>
          <pc:sldMk cId="2339121957" sldId="298"/>
        </pc:sldMkLst>
      </pc:sldChg>
      <pc:sldChg chg="del">
        <pc:chgData name="Chiara Cavanna" userId="ff77ab73-97c2-4457-8d23-59acfebd4eac" providerId="ADAL" clId="{654BC430-F62C-4954-A338-3AE79B141108}" dt="2021-06-11T16:38:28.500" v="18" actId="47"/>
        <pc:sldMkLst>
          <pc:docMk/>
          <pc:sldMk cId="2414357348" sldId="299"/>
        </pc:sldMkLst>
      </pc:sldChg>
      <pc:sldChg chg="del">
        <pc:chgData name="Chiara Cavanna" userId="ff77ab73-97c2-4457-8d23-59acfebd4eac" providerId="ADAL" clId="{654BC430-F62C-4954-A338-3AE79B141108}" dt="2021-06-11T16:38:28.965" v="19" actId="47"/>
        <pc:sldMkLst>
          <pc:docMk/>
          <pc:sldMk cId="1955907453" sldId="300"/>
        </pc:sldMkLst>
      </pc:sldChg>
      <pc:sldChg chg="del">
        <pc:chgData name="Chiara Cavanna" userId="ff77ab73-97c2-4457-8d23-59acfebd4eac" providerId="ADAL" clId="{654BC430-F62C-4954-A338-3AE79B141108}" dt="2021-06-11T16:38:23.486" v="16" actId="47"/>
        <pc:sldMkLst>
          <pc:docMk/>
          <pc:sldMk cId="2448073255" sldId="999"/>
        </pc:sldMkLst>
      </pc:sldChg>
      <pc:sldChg chg="del">
        <pc:chgData name="Chiara Cavanna" userId="ff77ab73-97c2-4457-8d23-59acfebd4eac" providerId="ADAL" clId="{654BC430-F62C-4954-A338-3AE79B141108}" dt="2021-06-11T16:38:27.414" v="17" actId="47"/>
        <pc:sldMkLst>
          <pc:docMk/>
          <pc:sldMk cId="0" sldId="1000"/>
        </pc:sldMkLst>
      </pc:sldChg>
      <pc:sldChg chg="del">
        <pc:chgData name="Chiara Cavanna" userId="ff77ab73-97c2-4457-8d23-59acfebd4eac" providerId="ADAL" clId="{654BC430-F62C-4954-A338-3AE79B141108}" dt="2021-06-11T16:38:23.090" v="15" actId="47"/>
        <pc:sldMkLst>
          <pc:docMk/>
          <pc:sldMk cId="3737551727" sldId="1001"/>
        </pc:sldMkLst>
      </pc:sldChg>
      <pc:sldChg chg="del">
        <pc:chgData name="Chiara Cavanna" userId="ff77ab73-97c2-4457-8d23-59acfebd4eac" providerId="ADAL" clId="{654BC430-F62C-4954-A338-3AE79B141108}" dt="2021-06-11T16:38:22.125" v="13" actId="47"/>
        <pc:sldMkLst>
          <pc:docMk/>
          <pc:sldMk cId="2704821104" sldId="1002"/>
        </pc:sldMkLst>
      </pc:sldChg>
      <pc:sldChg chg="del">
        <pc:chgData name="Chiara Cavanna" userId="ff77ab73-97c2-4457-8d23-59acfebd4eac" providerId="ADAL" clId="{654BC430-F62C-4954-A338-3AE79B141108}" dt="2021-06-11T16:38:19.587" v="10" actId="47"/>
        <pc:sldMkLst>
          <pc:docMk/>
          <pc:sldMk cId="2513355668" sldId="1004"/>
        </pc:sldMkLst>
      </pc:sldChg>
      <pc:sldChg chg="del">
        <pc:chgData name="Chiara Cavanna" userId="ff77ab73-97c2-4457-8d23-59acfebd4eac" providerId="ADAL" clId="{654BC430-F62C-4954-A338-3AE79B141108}" dt="2021-06-11T16:38:21.447" v="12" actId="47"/>
        <pc:sldMkLst>
          <pc:docMk/>
          <pc:sldMk cId="2063511825" sldId="1005"/>
        </pc:sldMkLst>
      </pc:sldChg>
      <pc:sldChg chg="del">
        <pc:chgData name="Chiara Cavanna" userId="ff77ab73-97c2-4457-8d23-59acfebd4eac" providerId="ADAL" clId="{654BC430-F62C-4954-A338-3AE79B141108}" dt="2021-06-11T16:38:20.342" v="11" actId="47"/>
        <pc:sldMkLst>
          <pc:docMk/>
          <pc:sldMk cId="3711159143" sldId="1006"/>
        </pc:sldMkLst>
      </pc:sldChg>
      <pc:sldChg chg="addSp delSp modSp add mod">
        <pc:chgData name="Chiara Cavanna" userId="ff77ab73-97c2-4457-8d23-59acfebd4eac" providerId="ADAL" clId="{654BC430-F62C-4954-A338-3AE79B141108}" dt="2021-06-11T17:00:23.020" v="107" actId="1038"/>
        <pc:sldMkLst>
          <pc:docMk/>
          <pc:sldMk cId="313507422" sldId="1007"/>
        </pc:sldMkLst>
        <pc:spChg chg="mod">
          <ac:chgData name="Chiara Cavanna" userId="ff77ab73-97c2-4457-8d23-59acfebd4eac" providerId="ADAL" clId="{654BC430-F62C-4954-A338-3AE79B141108}" dt="2021-06-11T17:00:23.020" v="107" actId="1038"/>
          <ac:spMkLst>
            <pc:docMk/>
            <pc:sldMk cId="313507422" sldId="1007"/>
            <ac:spMk id="2" creationId="{6EC023EB-520E-45B2-95F2-2D24A1EF28C4}"/>
          </ac:spMkLst>
        </pc:spChg>
        <pc:spChg chg="mod">
          <ac:chgData name="Chiara Cavanna" userId="ff77ab73-97c2-4457-8d23-59acfebd4eac" providerId="ADAL" clId="{654BC430-F62C-4954-A338-3AE79B141108}" dt="2021-06-11T17:00:17.032" v="100" actId="1037"/>
          <ac:spMkLst>
            <pc:docMk/>
            <pc:sldMk cId="313507422" sldId="1007"/>
            <ac:spMk id="6" creationId="{4BE9EE3B-9D0F-469D-BEBC-091E68B9B3C3}"/>
          </ac:spMkLst>
        </pc:spChg>
        <pc:picChg chg="add mod ord modCrop">
          <ac:chgData name="Chiara Cavanna" userId="ff77ab73-97c2-4457-8d23-59acfebd4eac" providerId="ADAL" clId="{654BC430-F62C-4954-A338-3AE79B141108}" dt="2021-06-11T16:41:37.188" v="38" actId="167"/>
          <ac:picMkLst>
            <pc:docMk/>
            <pc:sldMk cId="313507422" sldId="1007"/>
            <ac:picMk id="4" creationId="{52B7C0FC-23E6-4F28-94AE-DAADB3476514}"/>
          </ac:picMkLst>
        </pc:picChg>
        <pc:picChg chg="del">
          <ac:chgData name="Chiara Cavanna" userId="ff77ab73-97c2-4457-8d23-59acfebd4eac" providerId="ADAL" clId="{654BC430-F62C-4954-A338-3AE79B141108}" dt="2021-06-11T16:36:12.590" v="1" actId="478"/>
          <ac:picMkLst>
            <pc:docMk/>
            <pc:sldMk cId="313507422" sldId="1007"/>
            <ac:picMk id="8" creationId="{F7811834-827F-4742-AE07-AD70BA4AED91}"/>
          </ac:picMkLst>
        </pc:picChg>
      </pc:sldChg>
      <pc:sldMasterChg chg="del delSldLayout">
        <pc:chgData name="Chiara Cavanna" userId="ff77ab73-97c2-4457-8d23-59acfebd4eac" providerId="ADAL" clId="{654BC430-F62C-4954-A338-3AE79B141108}" dt="2021-06-11T16:38:29.572" v="20" actId="47"/>
        <pc:sldMasterMkLst>
          <pc:docMk/>
          <pc:sldMasterMk cId="1743943575" sldId="2147483816"/>
        </pc:sldMasterMkLst>
        <pc:sldLayoutChg chg="del">
          <pc:chgData name="Chiara Cavanna" userId="ff77ab73-97c2-4457-8d23-59acfebd4eac" providerId="ADAL" clId="{654BC430-F62C-4954-A338-3AE79B141108}" dt="2021-06-11T16:38:29.572" v="20" actId="47"/>
          <pc:sldLayoutMkLst>
            <pc:docMk/>
            <pc:sldMasterMk cId="1743943575" sldId="2147483816"/>
            <pc:sldLayoutMk cId="1505907359" sldId="2147483817"/>
          </pc:sldLayoutMkLst>
        </pc:sldLayoutChg>
        <pc:sldLayoutChg chg="del">
          <pc:chgData name="Chiara Cavanna" userId="ff77ab73-97c2-4457-8d23-59acfebd4eac" providerId="ADAL" clId="{654BC430-F62C-4954-A338-3AE79B141108}" dt="2021-06-11T16:38:29.572" v="20" actId="47"/>
          <pc:sldLayoutMkLst>
            <pc:docMk/>
            <pc:sldMasterMk cId="1743943575" sldId="2147483816"/>
            <pc:sldLayoutMk cId="820116228" sldId="2147483818"/>
          </pc:sldLayoutMkLst>
        </pc:sldLayoutChg>
      </pc:sldMasterChg>
      <pc:sldMasterChg chg="del delSldLayout">
        <pc:chgData name="Chiara Cavanna" userId="ff77ab73-97c2-4457-8d23-59acfebd4eac" providerId="ADAL" clId="{654BC430-F62C-4954-A338-3AE79B141108}" dt="2021-06-11T16:38:27.414" v="17" actId="47"/>
        <pc:sldMasterMkLst>
          <pc:docMk/>
          <pc:sldMasterMk cId="2483034653" sldId="2147483819"/>
        </pc:sldMasterMkLst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563686552" sldId="2147483820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3331541471" sldId="2147483821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3360365170" sldId="2147483822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1875925231" sldId="2147483823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3564740674" sldId="2147483824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631615947" sldId="2147483825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963880879" sldId="2147483826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3659597755" sldId="2147483827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1810147121" sldId="2147483828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1450877510" sldId="2147483829"/>
          </pc:sldLayoutMkLst>
        </pc:sldLayoutChg>
        <pc:sldLayoutChg chg="del">
          <pc:chgData name="Chiara Cavanna" userId="ff77ab73-97c2-4457-8d23-59acfebd4eac" providerId="ADAL" clId="{654BC430-F62C-4954-A338-3AE79B141108}" dt="2021-06-11T16:38:27.414" v="17" actId="47"/>
          <pc:sldLayoutMkLst>
            <pc:docMk/>
            <pc:sldMasterMk cId="2483034653" sldId="2147483819"/>
            <pc:sldLayoutMk cId="1053991165" sldId="2147483830"/>
          </pc:sldLayoutMkLst>
        </pc:sldLayoutChg>
      </pc:sldMasterChg>
      <pc:sldMasterChg chg="del delSldLayout">
        <pc:chgData name="Chiara Cavanna" userId="ff77ab73-97c2-4457-8d23-59acfebd4eac" providerId="ADAL" clId="{654BC430-F62C-4954-A338-3AE79B141108}" dt="2021-06-11T16:38:21.447" v="12" actId="47"/>
        <pc:sldMasterMkLst>
          <pc:docMk/>
          <pc:sldMasterMk cId="1376336984" sldId="2147484002"/>
        </pc:sldMasterMkLst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1851255826" sldId="2147484003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2984152433" sldId="2147484004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1481236011" sldId="2147484005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2045452955" sldId="2147484006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3220750925" sldId="2147484007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2309940616" sldId="2147484008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3029991650" sldId="2147484009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644630644" sldId="2147484010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474879247" sldId="2147484011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3800249466" sldId="2147484012"/>
          </pc:sldLayoutMkLst>
        </pc:sldLayoutChg>
        <pc:sldLayoutChg chg="del">
          <pc:chgData name="Chiara Cavanna" userId="ff77ab73-97c2-4457-8d23-59acfebd4eac" providerId="ADAL" clId="{654BC430-F62C-4954-A338-3AE79B141108}" dt="2021-06-11T16:38:21.447" v="12" actId="47"/>
          <pc:sldLayoutMkLst>
            <pc:docMk/>
            <pc:sldMasterMk cId="1376336984" sldId="2147484002"/>
            <pc:sldLayoutMk cId="1326566247" sldId="2147484013"/>
          </pc:sldLayoutMkLst>
        </pc:sldLayoutChg>
      </pc:sldMasterChg>
      <pc:sldMasterChg chg="del delSldLayout">
        <pc:chgData name="Chiara Cavanna" userId="ff77ab73-97c2-4457-8d23-59acfebd4eac" providerId="ADAL" clId="{654BC430-F62C-4954-A338-3AE79B141108}" dt="2021-06-11T16:38:22.626" v="14" actId="47"/>
        <pc:sldMasterMkLst>
          <pc:docMk/>
          <pc:sldMasterMk cId="3952327176" sldId="2147484014"/>
        </pc:sldMasterMkLst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814210234" sldId="2147484015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745118536" sldId="2147484016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3445999708" sldId="2147484017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2961151432" sldId="2147484018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1095265565" sldId="2147484019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3896283410" sldId="2147484020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695094573" sldId="2147484021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140476964" sldId="2147484022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1081754830" sldId="2147484023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4276845175" sldId="2147484024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3449515516" sldId="2147484025"/>
          </pc:sldLayoutMkLst>
        </pc:sldLayoutChg>
        <pc:sldLayoutChg chg="del">
          <pc:chgData name="Chiara Cavanna" userId="ff77ab73-97c2-4457-8d23-59acfebd4eac" providerId="ADAL" clId="{654BC430-F62C-4954-A338-3AE79B141108}" dt="2021-06-11T16:38:22.626" v="14" actId="47"/>
          <pc:sldLayoutMkLst>
            <pc:docMk/>
            <pc:sldMasterMk cId="3952327176" sldId="2147484014"/>
            <pc:sldLayoutMk cId="3284464066" sldId="2147484026"/>
          </pc:sldLayoutMkLst>
        </pc:sldLayoutChg>
      </pc:sldMasterChg>
      <pc:sldMasterChg chg="del delSldLayout">
        <pc:chgData name="Chiara Cavanna" userId="ff77ab73-97c2-4457-8d23-59acfebd4eac" providerId="ADAL" clId="{654BC430-F62C-4954-A338-3AE79B141108}" dt="2021-06-11T16:38:23.090" v="15" actId="47"/>
        <pc:sldMasterMkLst>
          <pc:docMk/>
          <pc:sldMasterMk cId="3877048481" sldId="2147484027"/>
        </pc:sldMasterMkLst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1044182976" sldId="2147484028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1922803315" sldId="2147484029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3697316517" sldId="2147484030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2257462713" sldId="2147484031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3972215086" sldId="2147484032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2958302732" sldId="2147484033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3339413435" sldId="2147484034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1738807552" sldId="2147484035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1003564188" sldId="2147484036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332600514" sldId="2147484037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2005588300" sldId="2147484038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828805618" sldId="2147484039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4266557992" sldId="2147484040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1048992783" sldId="2147484041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4075513462" sldId="2147484042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2774179877" sldId="2147484043"/>
          </pc:sldLayoutMkLst>
        </pc:sldLayoutChg>
        <pc:sldLayoutChg chg="del">
          <pc:chgData name="Chiara Cavanna" userId="ff77ab73-97c2-4457-8d23-59acfebd4eac" providerId="ADAL" clId="{654BC430-F62C-4954-A338-3AE79B141108}" dt="2021-06-11T16:38:23.090" v="15" actId="47"/>
          <pc:sldLayoutMkLst>
            <pc:docMk/>
            <pc:sldMasterMk cId="3877048481" sldId="2147484027"/>
            <pc:sldLayoutMk cId="3928109694" sldId="2147484044"/>
          </pc:sldLayoutMkLst>
        </pc:sldLayoutChg>
      </pc:sldMasterChg>
    </pc:docChg>
  </pc:docChgLst>
  <pc:docChgLst>
    <pc:chgData name="Chiara Cavanna" userId="ff77ab73-97c2-4457-8d23-59acfebd4eac" providerId="ADAL" clId="{8B7848F6-886A-4056-9040-744E6796FC5B}"/>
    <pc:docChg chg="undo custSel modSld">
      <pc:chgData name="Chiara Cavanna" userId="ff77ab73-97c2-4457-8d23-59acfebd4eac" providerId="ADAL" clId="{8B7848F6-886A-4056-9040-744E6796FC5B}" dt="2021-02-02T13:46:17.851" v="107" actId="1036"/>
      <pc:docMkLst>
        <pc:docMk/>
      </pc:docMkLst>
      <pc:sldChg chg="modSp mod">
        <pc:chgData name="Chiara Cavanna" userId="ff77ab73-97c2-4457-8d23-59acfebd4eac" providerId="ADAL" clId="{8B7848F6-886A-4056-9040-744E6796FC5B}" dt="2021-02-02T13:46:17.851" v="107" actId="1036"/>
        <pc:sldMkLst>
          <pc:docMk/>
          <pc:sldMk cId="3237964180" sldId="273"/>
        </pc:sldMkLst>
        <pc:spChg chg="mod">
          <ac:chgData name="Chiara Cavanna" userId="ff77ab73-97c2-4457-8d23-59acfebd4eac" providerId="ADAL" clId="{8B7848F6-886A-4056-9040-744E6796FC5B}" dt="2021-02-02T13:45:26.879" v="98" actId="14100"/>
          <ac:spMkLst>
            <pc:docMk/>
            <pc:sldMk cId="3237964180" sldId="273"/>
            <ac:spMk id="2" creationId="{E5F76A46-7ED8-49A4-AD21-76490631FEDC}"/>
          </ac:spMkLst>
        </pc:spChg>
        <pc:grpChg chg="mod">
          <ac:chgData name="Chiara Cavanna" userId="ff77ab73-97c2-4457-8d23-59acfebd4eac" providerId="ADAL" clId="{8B7848F6-886A-4056-9040-744E6796FC5B}" dt="2021-02-02T13:41:24.404" v="71" actId="1037"/>
          <ac:grpSpMkLst>
            <pc:docMk/>
            <pc:sldMk cId="3237964180" sldId="273"/>
            <ac:grpSpMk id="4" creationId="{86AB4B9A-1B52-475B-BAC1-99DE98EE4556}"/>
          </ac:grpSpMkLst>
        </pc:grpChg>
        <pc:picChg chg="mod modCrop">
          <ac:chgData name="Chiara Cavanna" userId="ff77ab73-97c2-4457-8d23-59acfebd4eac" providerId="ADAL" clId="{8B7848F6-886A-4056-9040-744E6796FC5B}" dt="2021-02-02T13:45:48.475" v="102" actId="1035"/>
          <ac:picMkLst>
            <pc:docMk/>
            <pc:sldMk cId="3237964180" sldId="273"/>
            <ac:picMk id="7" creationId="{03C3AD98-DC27-4BB9-871A-DACC0BDA734C}"/>
          </ac:picMkLst>
        </pc:picChg>
        <pc:picChg chg="mod">
          <ac:chgData name="Chiara Cavanna" userId="ff77ab73-97c2-4457-8d23-59acfebd4eac" providerId="ADAL" clId="{8B7848F6-886A-4056-9040-744E6796FC5B}" dt="2021-02-02T13:46:17.851" v="107" actId="1036"/>
          <ac:picMkLst>
            <pc:docMk/>
            <pc:sldMk cId="3237964180" sldId="273"/>
            <ac:picMk id="12" creationId="{397D8EF7-FCAB-47F8-8794-EA402EEE8514}"/>
          </ac:picMkLst>
        </pc:picChg>
        <pc:picChg chg="mod">
          <ac:chgData name="Chiara Cavanna" userId="ff77ab73-97c2-4457-8d23-59acfebd4eac" providerId="ADAL" clId="{8B7848F6-886A-4056-9040-744E6796FC5B}" dt="2021-02-02T13:45:48.475" v="102" actId="1035"/>
          <ac:picMkLst>
            <pc:docMk/>
            <pc:sldMk cId="3237964180" sldId="273"/>
            <ac:picMk id="14" creationId="{2C080682-3B4D-44E6-AA30-B2E8D7BB10B3}"/>
          </ac:picMkLst>
        </pc:picChg>
      </pc:sldChg>
    </pc:docChg>
  </pc:docChgLst>
  <pc:docChgLst>
    <pc:chgData name="Chiara Cavanna" userId="ff77ab73-97c2-4457-8d23-59acfebd4eac" providerId="ADAL" clId="{B16CE5FF-0AA9-4D62-BAF1-D15C5B3D5F0C}"/>
    <pc:docChg chg="addSld delSld modSld">
      <pc:chgData name="Chiara Cavanna" userId="ff77ab73-97c2-4457-8d23-59acfebd4eac" providerId="ADAL" clId="{B16CE5FF-0AA9-4D62-BAF1-D15C5B3D5F0C}" dt="2020-11-10T16:26:35.227" v="5"/>
      <pc:docMkLst>
        <pc:docMk/>
      </pc:docMkLst>
      <pc:sldChg chg="add del setBg">
        <pc:chgData name="Chiara Cavanna" userId="ff77ab73-97c2-4457-8d23-59acfebd4eac" providerId="ADAL" clId="{B16CE5FF-0AA9-4D62-BAF1-D15C5B3D5F0C}" dt="2020-11-10T16:25:25.956" v="2"/>
        <pc:sldMkLst>
          <pc:docMk/>
          <pc:sldMk cId="2448073255" sldId="999"/>
        </pc:sldMkLst>
      </pc:sldChg>
      <pc:sldChg chg="add del setBg">
        <pc:chgData name="Chiara Cavanna" userId="ff77ab73-97c2-4457-8d23-59acfebd4eac" providerId="ADAL" clId="{B16CE5FF-0AA9-4D62-BAF1-D15C5B3D5F0C}" dt="2020-11-10T16:26:35.227" v="5"/>
        <pc:sldMkLst>
          <pc:docMk/>
          <pc:sldMk cId="0" sldId="1000"/>
        </pc:sldMkLst>
      </pc:sldChg>
    </pc:docChg>
  </pc:docChgLst>
  <pc:docChgLst>
    <pc:chgData name="Silvana Sanfeliu" userId="28dbcdbc-9699-44e6-ab0d-06363808980f" providerId="ADAL" clId="{7A81D81A-E3C8-418F-9567-975B28647FC3}"/>
    <pc:docChg chg="undo custSel addSld delSld modSld">
      <pc:chgData name="Silvana Sanfeliu" userId="28dbcdbc-9699-44e6-ab0d-06363808980f" providerId="ADAL" clId="{7A81D81A-E3C8-418F-9567-975B28647FC3}" dt="2022-10-20T15:11:35.713" v="125" actId="478"/>
      <pc:docMkLst>
        <pc:docMk/>
      </pc:docMkLst>
      <pc:sldChg chg="addSp delSp modSp add mod">
        <pc:chgData name="Silvana Sanfeliu" userId="28dbcdbc-9699-44e6-ab0d-06363808980f" providerId="ADAL" clId="{7A81D81A-E3C8-418F-9567-975B28647FC3}" dt="2022-10-20T15:10:13.455" v="84" actId="1076"/>
        <pc:sldMkLst>
          <pc:docMk/>
          <pc:sldMk cId="2400554183" sldId="1012"/>
        </pc:sldMkLst>
        <pc:spChg chg="mod">
          <ac:chgData name="Silvana Sanfeliu" userId="28dbcdbc-9699-44e6-ab0d-06363808980f" providerId="ADAL" clId="{7A81D81A-E3C8-418F-9567-975B28647FC3}" dt="2022-10-20T15:09:15.366" v="65" actId="20577"/>
          <ac:spMkLst>
            <pc:docMk/>
            <pc:sldMk cId="2400554183" sldId="1012"/>
            <ac:spMk id="10" creationId="{3D5C2039-87AE-44E8-9B4E-27368194C97C}"/>
          </ac:spMkLst>
        </pc:spChg>
        <pc:spChg chg="mod">
          <ac:chgData name="Silvana Sanfeliu" userId="28dbcdbc-9699-44e6-ab0d-06363808980f" providerId="ADAL" clId="{7A81D81A-E3C8-418F-9567-975B28647FC3}" dt="2022-10-20T15:10:10.313" v="82" actId="14100"/>
          <ac:spMkLst>
            <pc:docMk/>
            <pc:sldMk cId="2400554183" sldId="1012"/>
            <ac:spMk id="12" creationId="{DF154E39-1F00-4B6A-BBD3-E1CACC17598B}"/>
          </ac:spMkLst>
        </pc:spChg>
        <pc:picChg chg="add mod">
          <ac:chgData name="Silvana Sanfeliu" userId="28dbcdbc-9699-44e6-ab0d-06363808980f" providerId="ADAL" clId="{7A81D81A-E3C8-418F-9567-975B28647FC3}" dt="2022-10-20T15:10:13.455" v="84" actId="1076"/>
          <ac:picMkLst>
            <pc:docMk/>
            <pc:sldMk cId="2400554183" sldId="1012"/>
            <ac:picMk id="2" creationId="{84FA85DB-B12D-31A8-15B0-F4854FC4C2B8}"/>
          </ac:picMkLst>
        </pc:picChg>
        <pc:picChg chg="del">
          <ac:chgData name="Silvana Sanfeliu" userId="28dbcdbc-9699-44e6-ab0d-06363808980f" providerId="ADAL" clId="{7A81D81A-E3C8-418F-9567-975B28647FC3}" dt="2022-10-20T15:08:43.621" v="27" actId="478"/>
          <ac:picMkLst>
            <pc:docMk/>
            <pc:sldMk cId="2400554183" sldId="1012"/>
            <ac:picMk id="3" creationId="{00000000-0000-0000-0000-000000000000}"/>
          </ac:picMkLst>
        </pc:picChg>
        <pc:picChg chg="del">
          <ac:chgData name="Silvana Sanfeliu" userId="28dbcdbc-9699-44e6-ab0d-06363808980f" providerId="ADAL" clId="{7A81D81A-E3C8-418F-9567-975B28647FC3}" dt="2022-10-20T15:08:45.214" v="29" actId="478"/>
          <ac:picMkLst>
            <pc:docMk/>
            <pc:sldMk cId="2400554183" sldId="1012"/>
            <ac:picMk id="11" creationId="{3A885E33-6022-4EE2-B7D2-B139EC05E025}"/>
          </ac:picMkLst>
        </pc:picChg>
        <pc:picChg chg="del">
          <ac:chgData name="Silvana Sanfeliu" userId="28dbcdbc-9699-44e6-ab0d-06363808980f" providerId="ADAL" clId="{7A81D81A-E3C8-418F-9567-975B28647FC3}" dt="2022-10-20T15:08:44.557" v="28" actId="478"/>
          <ac:picMkLst>
            <pc:docMk/>
            <pc:sldMk cId="2400554183" sldId="1012"/>
            <ac:picMk id="17" creationId="{A8FC94A0-D1CE-4AD7-985D-199343CEBA2B}"/>
          </ac:picMkLst>
        </pc:picChg>
      </pc:sldChg>
      <pc:sldChg chg="add del setBg">
        <pc:chgData name="Silvana Sanfeliu" userId="28dbcdbc-9699-44e6-ab0d-06363808980f" providerId="ADAL" clId="{7A81D81A-E3C8-418F-9567-975B28647FC3}" dt="2022-10-20T15:08:31.440" v="1"/>
        <pc:sldMkLst>
          <pc:docMk/>
          <pc:sldMk cId="3925672817" sldId="1012"/>
        </pc:sldMkLst>
      </pc:sldChg>
      <pc:sldChg chg="addSp delSp modSp add mod">
        <pc:chgData name="Silvana Sanfeliu" userId="28dbcdbc-9699-44e6-ab0d-06363808980f" providerId="ADAL" clId="{7A81D81A-E3C8-418F-9567-975B28647FC3}" dt="2022-10-20T15:11:35.713" v="125" actId="478"/>
        <pc:sldMkLst>
          <pc:docMk/>
          <pc:sldMk cId="325638461" sldId="1013"/>
        </pc:sldMkLst>
        <pc:spChg chg="add mod">
          <ac:chgData name="Silvana Sanfeliu" userId="28dbcdbc-9699-44e6-ab0d-06363808980f" providerId="ADAL" clId="{7A81D81A-E3C8-418F-9567-975B28647FC3}" dt="2022-10-20T15:11:16.385" v="121" actId="403"/>
          <ac:spMkLst>
            <pc:docMk/>
            <pc:sldMk cId="325638461" sldId="1013"/>
            <ac:spMk id="3" creationId="{EBCB4C9F-BDC5-5955-666E-67AACC037EF6}"/>
          </ac:spMkLst>
        </pc:spChg>
        <pc:spChg chg="mod">
          <ac:chgData name="Silvana Sanfeliu" userId="28dbcdbc-9699-44e6-ab0d-06363808980f" providerId="ADAL" clId="{7A81D81A-E3C8-418F-9567-975B28647FC3}" dt="2022-10-20T15:10:59.768" v="99" actId="1076"/>
          <ac:spMkLst>
            <pc:docMk/>
            <pc:sldMk cId="325638461" sldId="1013"/>
            <ac:spMk id="10" creationId="{3D5C2039-87AE-44E8-9B4E-27368194C97C}"/>
          </ac:spMkLst>
        </pc:spChg>
        <pc:spChg chg="del mod">
          <ac:chgData name="Silvana Sanfeliu" userId="28dbcdbc-9699-44e6-ab0d-06363808980f" providerId="ADAL" clId="{7A81D81A-E3C8-418F-9567-975B28647FC3}" dt="2022-10-20T15:10:48.188" v="96" actId="478"/>
          <ac:spMkLst>
            <pc:docMk/>
            <pc:sldMk cId="325638461" sldId="1013"/>
            <ac:spMk id="12" creationId="{DF154E39-1F00-4B6A-BBD3-E1CACC17598B}"/>
          </ac:spMkLst>
        </pc:spChg>
        <pc:picChg chg="mod">
          <ac:chgData name="Silvana Sanfeliu" userId="28dbcdbc-9699-44e6-ab0d-06363808980f" providerId="ADAL" clId="{7A81D81A-E3C8-418F-9567-975B28647FC3}" dt="2022-10-20T15:11:25.695" v="123" actId="1076"/>
          <ac:picMkLst>
            <pc:docMk/>
            <pc:sldMk cId="325638461" sldId="1013"/>
            <ac:picMk id="2" creationId="{84FA85DB-B12D-31A8-15B0-F4854FC4C2B8}"/>
          </ac:picMkLst>
        </pc:picChg>
        <pc:picChg chg="add del mod">
          <ac:chgData name="Silvana Sanfeliu" userId="28dbcdbc-9699-44e6-ab0d-06363808980f" providerId="ADAL" clId="{7A81D81A-E3C8-418F-9567-975B28647FC3}" dt="2022-10-20T15:11:35.713" v="125" actId="478"/>
          <ac:picMkLst>
            <pc:docMk/>
            <pc:sldMk cId="325638461" sldId="1013"/>
            <ac:picMk id="13" creationId="{DA7A4AAC-3890-4E00-A2CF-52838CB9ED73}"/>
          </ac:picMkLst>
        </pc:picChg>
      </pc:sldChg>
      <pc:sldChg chg="add del setBg">
        <pc:chgData name="Silvana Sanfeliu" userId="28dbcdbc-9699-44e6-ab0d-06363808980f" providerId="ADAL" clId="{7A81D81A-E3C8-418F-9567-975B28647FC3}" dt="2022-10-20T15:10:17.488" v="86"/>
        <pc:sldMkLst>
          <pc:docMk/>
          <pc:sldMk cId="3107420613" sldId="1013"/>
        </pc:sldMkLst>
      </pc:sldChg>
    </pc:docChg>
  </pc:docChgLst>
  <pc:docChgLst>
    <pc:chgData name="Chiara Cavanna" userId="ff77ab73-97c2-4457-8d23-59acfebd4eac" providerId="ADAL" clId="{ACAEF080-F6C3-47AB-951B-834824C663D7}"/>
    <pc:docChg chg="custSel addSld modSld sldOrd">
      <pc:chgData name="Chiara Cavanna" userId="ff77ab73-97c2-4457-8d23-59acfebd4eac" providerId="ADAL" clId="{ACAEF080-F6C3-47AB-951B-834824C663D7}" dt="2022-03-01T08:19:09.029" v="309"/>
      <pc:docMkLst>
        <pc:docMk/>
      </pc:docMkLst>
      <pc:sldChg chg="addSp delSp modSp new mod ord setBg">
        <pc:chgData name="Chiara Cavanna" userId="ff77ab73-97c2-4457-8d23-59acfebd4eac" providerId="ADAL" clId="{ACAEF080-F6C3-47AB-951B-834824C663D7}" dt="2022-02-23T09:27:45.060" v="61"/>
        <pc:sldMkLst>
          <pc:docMk/>
          <pc:sldMk cId="3572999216" sldId="1008"/>
        </pc:sldMkLst>
        <pc:spChg chg="del">
          <ac:chgData name="Chiara Cavanna" userId="ff77ab73-97c2-4457-8d23-59acfebd4eac" providerId="ADAL" clId="{ACAEF080-F6C3-47AB-951B-834824C663D7}" dt="2022-02-23T09:20:07.602" v="2" actId="478"/>
          <ac:spMkLst>
            <pc:docMk/>
            <pc:sldMk cId="3572999216" sldId="1008"/>
            <ac:spMk id="2" creationId="{C5EC87EA-9E88-4F2B-936E-18C9255358FC}"/>
          </ac:spMkLst>
        </pc:spChg>
        <pc:spChg chg="del">
          <ac:chgData name="Chiara Cavanna" userId="ff77ab73-97c2-4457-8d23-59acfebd4eac" providerId="ADAL" clId="{ACAEF080-F6C3-47AB-951B-834824C663D7}" dt="2022-02-23T09:19:46.888" v="1"/>
          <ac:spMkLst>
            <pc:docMk/>
            <pc:sldMk cId="3572999216" sldId="1008"/>
            <ac:spMk id="3" creationId="{8DAACFFE-2764-46C5-8DA4-C32036785318}"/>
          </ac:spMkLst>
        </pc:spChg>
        <pc:spChg chg="del">
          <ac:chgData name="Chiara Cavanna" userId="ff77ab73-97c2-4457-8d23-59acfebd4eac" providerId="ADAL" clId="{ACAEF080-F6C3-47AB-951B-834824C663D7}" dt="2022-02-23T09:20:54.050" v="28" actId="478"/>
          <ac:spMkLst>
            <pc:docMk/>
            <pc:sldMk cId="3572999216" sldId="1008"/>
            <ac:spMk id="4" creationId="{DF93DCA9-54C4-40CC-BD53-EF0E017E553A}"/>
          </ac:spMkLst>
        </pc:spChg>
        <pc:spChg chg="add mod ord">
          <ac:chgData name="Chiara Cavanna" userId="ff77ab73-97c2-4457-8d23-59acfebd4eac" providerId="ADAL" clId="{ACAEF080-F6C3-47AB-951B-834824C663D7}" dt="2022-02-23T09:21:34.730" v="55" actId="207"/>
          <ac:spMkLst>
            <pc:docMk/>
            <pc:sldMk cId="3572999216" sldId="1008"/>
            <ac:spMk id="7" creationId="{D11C09DC-3167-4DD8-ACAA-961841DE7878}"/>
          </ac:spMkLst>
        </pc:spChg>
        <pc:picChg chg="add mod">
          <ac:chgData name="Chiara Cavanna" userId="ff77ab73-97c2-4457-8d23-59acfebd4eac" providerId="ADAL" clId="{ACAEF080-F6C3-47AB-951B-834824C663D7}" dt="2022-02-23T09:21:04.171" v="50" actId="1036"/>
          <ac:picMkLst>
            <pc:docMk/>
            <pc:sldMk cId="3572999216" sldId="1008"/>
            <ac:picMk id="6" creationId="{A966E453-D653-46A9-BABF-B8D03CDCBE5E}"/>
          </ac:picMkLst>
        </pc:picChg>
        <pc:cxnChg chg="add mod">
          <ac:chgData name="Chiara Cavanna" userId="ff77ab73-97c2-4457-8d23-59acfebd4eac" providerId="ADAL" clId="{ACAEF080-F6C3-47AB-951B-834824C663D7}" dt="2022-02-23T09:27:36.125" v="59" actId="1036"/>
          <ac:cxnSpMkLst>
            <pc:docMk/>
            <pc:sldMk cId="3572999216" sldId="1008"/>
            <ac:cxnSpMk id="9" creationId="{43903216-A104-48CD-B855-5306E62CD7EF}"/>
          </ac:cxnSpMkLst>
        </pc:cxnChg>
      </pc:sldChg>
      <pc:sldChg chg="modSp add mod ord setBg">
        <pc:chgData name="Chiara Cavanna" userId="ff77ab73-97c2-4457-8d23-59acfebd4eac" providerId="ADAL" clId="{ACAEF080-F6C3-47AB-951B-834824C663D7}" dt="2022-03-01T08:19:09.029" v="309"/>
        <pc:sldMkLst>
          <pc:docMk/>
          <pc:sldMk cId="2823811234" sldId="1009"/>
        </pc:sldMkLst>
        <pc:picChg chg="mod modCrop">
          <ac:chgData name="Chiara Cavanna" userId="ff77ab73-97c2-4457-8d23-59acfebd4eac" providerId="ADAL" clId="{ACAEF080-F6C3-47AB-951B-834824C663D7}" dt="2022-03-01T08:16:54.387" v="238" actId="732"/>
          <ac:picMkLst>
            <pc:docMk/>
            <pc:sldMk cId="2823811234" sldId="1009"/>
            <ac:picMk id="6" creationId="{A966E453-D653-46A9-BABF-B8D03CDCBE5E}"/>
          </ac:picMkLst>
        </pc:picChg>
        <pc:cxnChg chg="mod">
          <ac:chgData name="Chiara Cavanna" userId="ff77ab73-97c2-4457-8d23-59acfebd4eac" providerId="ADAL" clId="{ACAEF080-F6C3-47AB-951B-834824C663D7}" dt="2022-03-01T08:18:47.243" v="307" actId="1037"/>
          <ac:cxnSpMkLst>
            <pc:docMk/>
            <pc:sldMk cId="2823811234" sldId="1009"/>
            <ac:cxnSpMk id="9" creationId="{43903216-A104-48CD-B855-5306E62CD7EF}"/>
          </ac:cxnSpMkLst>
        </pc:cxnChg>
      </pc:sldChg>
    </pc:docChg>
  </pc:docChgLst>
  <pc:docChgLst>
    <pc:chgData name="Chiara Cavanna" userId="ff77ab73-97c2-4457-8d23-59acfebd4eac" providerId="ADAL" clId="{364D3A56-8D09-4C9F-A28E-F9F400675E89}"/>
    <pc:docChg chg="custSel addSld delSld modSld modMainMaster">
      <pc:chgData name="Chiara Cavanna" userId="ff77ab73-97c2-4457-8d23-59acfebd4eac" providerId="ADAL" clId="{364D3A56-8D09-4C9F-A28E-F9F400675E89}" dt="2020-10-05T10:14:34.992" v="547" actId="14838"/>
      <pc:docMkLst>
        <pc:docMk/>
      </pc:docMkLst>
      <pc:sldChg chg="addSp delSp modSp add del mod">
        <pc:chgData name="Chiara Cavanna" userId="ff77ab73-97c2-4457-8d23-59acfebd4eac" providerId="ADAL" clId="{364D3A56-8D09-4C9F-A28E-F9F400675E89}" dt="2020-10-05T07:37:40.119" v="238"/>
        <pc:sldMkLst>
          <pc:docMk/>
          <pc:sldMk cId="2122631877" sldId="281"/>
        </pc:sldMkLst>
        <pc:spChg chg="mod">
          <ac:chgData name="Chiara Cavanna" userId="ff77ab73-97c2-4457-8d23-59acfebd4eac" providerId="ADAL" clId="{364D3A56-8D09-4C9F-A28E-F9F400675E89}" dt="2020-10-05T07:31:23.237" v="201" actId="1076"/>
          <ac:spMkLst>
            <pc:docMk/>
            <pc:sldMk cId="2122631877" sldId="281"/>
            <ac:spMk id="5" creationId="{FE98D356-4A1D-4724-BD0A-7C0F119E3AB4}"/>
          </ac:spMkLst>
        </pc:spChg>
        <pc:spChg chg="mod">
          <ac:chgData name="Chiara Cavanna" userId="ff77ab73-97c2-4457-8d23-59acfebd4eac" providerId="ADAL" clId="{364D3A56-8D09-4C9F-A28E-F9F400675E89}" dt="2020-10-05T07:31:23.237" v="201" actId="1076"/>
          <ac:spMkLst>
            <pc:docMk/>
            <pc:sldMk cId="2122631877" sldId="281"/>
            <ac:spMk id="7" creationId="{00000000-0000-0000-0000-000000000000}"/>
          </ac:spMkLst>
        </pc:spChg>
        <pc:picChg chg="add mod">
          <ac:chgData name="Chiara Cavanna" userId="ff77ab73-97c2-4457-8d23-59acfebd4eac" providerId="ADAL" clId="{364D3A56-8D09-4C9F-A28E-F9F400675E89}" dt="2020-10-05T07:30:47.717" v="197" actId="1076"/>
          <ac:picMkLst>
            <pc:docMk/>
            <pc:sldMk cId="2122631877" sldId="281"/>
            <ac:picMk id="2" creationId="{2E563657-C302-4454-A6D1-82EFCD278FFA}"/>
          </ac:picMkLst>
        </pc:picChg>
        <pc:picChg chg="add del mod">
          <ac:chgData name="Chiara Cavanna" userId="ff77ab73-97c2-4457-8d23-59acfebd4eac" providerId="ADAL" clId="{364D3A56-8D09-4C9F-A28E-F9F400675E89}" dt="2020-10-05T07:29:04.586" v="167" actId="478"/>
          <ac:picMkLst>
            <pc:docMk/>
            <pc:sldMk cId="2122631877" sldId="281"/>
            <ac:picMk id="3" creationId="{978C755B-43F2-4222-B415-F3B732CC93C9}"/>
          </ac:picMkLst>
        </pc:picChg>
        <pc:picChg chg="add mod ord">
          <ac:chgData name="Chiara Cavanna" userId="ff77ab73-97c2-4457-8d23-59acfebd4eac" providerId="ADAL" clId="{364D3A56-8D09-4C9F-A28E-F9F400675E89}" dt="2020-10-05T07:37:40.119" v="238"/>
          <ac:picMkLst>
            <pc:docMk/>
            <pc:sldMk cId="2122631877" sldId="281"/>
            <ac:picMk id="9" creationId="{5AD85746-5AD6-49F5-ACD8-044A8DF335E4}"/>
          </ac:picMkLst>
        </pc:picChg>
        <pc:picChg chg="add mod ord">
          <ac:chgData name="Chiara Cavanna" userId="ff77ab73-97c2-4457-8d23-59acfebd4eac" providerId="ADAL" clId="{364D3A56-8D09-4C9F-A28E-F9F400675E89}" dt="2020-10-05T07:37:40.119" v="238"/>
          <ac:picMkLst>
            <pc:docMk/>
            <pc:sldMk cId="2122631877" sldId="281"/>
            <ac:picMk id="11" creationId="{BD29A33B-7478-4A31-8343-B647B3698540}"/>
          </ac:picMkLst>
        </pc:picChg>
      </pc:sldChg>
      <pc:sldChg chg="addSp modSp mod setBg">
        <pc:chgData name="Chiara Cavanna" userId="ff77ab73-97c2-4457-8d23-59acfebd4eac" providerId="ADAL" clId="{364D3A56-8D09-4C9F-A28E-F9F400675E89}" dt="2020-10-05T07:56:27.431" v="412" actId="1037"/>
        <pc:sldMkLst>
          <pc:docMk/>
          <pc:sldMk cId="2414357348" sldId="299"/>
        </pc:sldMkLst>
        <pc:spChg chg="add mod">
          <ac:chgData name="Chiara Cavanna" userId="ff77ab73-97c2-4457-8d23-59acfebd4eac" providerId="ADAL" clId="{364D3A56-8D09-4C9F-A28E-F9F400675E89}" dt="2020-10-05T07:56:27.431" v="412" actId="1037"/>
          <ac:spMkLst>
            <pc:docMk/>
            <pc:sldMk cId="2414357348" sldId="299"/>
            <ac:spMk id="4" creationId="{04E5077B-4D3E-4C1D-844F-F734D84EDD66}"/>
          </ac:spMkLst>
        </pc:spChg>
        <pc:spChg chg="add mod">
          <ac:chgData name="Chiara Cavanna" userId="ff77ab73-97c2-4457-8d23-59acfebd4eac" providerId="ADAL" clId="{364D3A56-8D09-4C9F-A28E-F9F400675E89}" dt="2020-10-05T07:54:43.189" v="394" actId="1076"/>
          <ac:spMkLst>
            <pc:docMk/>
            <pc:sldMk cId="2414357348" sldId="299"/>
            <ac:spMk id="5" creationId="{67997F12-015D-4C9E-966D-D6D5836CAF4B}"/>
          </ac:spMkLst>
        </pc:spChg>
        <pc:picChg chg="add mod">
          <ac:chgData name="Chiara Cavanna" userId="ff77ab73-97c2-4457-8d23-59acfebd4eac" providerId="ADAL" clId="{364D3A56-8D09-4C9F-A28E-F9F400675E89}" dt="2020-10-05T07:55:26.517" v="399" actId="732"/>
          <ac:picMkLst>
            <pc:docMk/>
            <pc:sldMk cId="2414357348" sldId="299"/>
            <ac:picMk id="3" creationId="{85CB865A-CBE3-4244-B5FD-EE84B37CD31B}"/>
          </ac:picMkLst>
        </pc:picChg>
        <pc:picChg chg="add mod">
          <ac:chgData name="Chiara Cavanna" userId="ff77ab73-97c2-4457-8d23-59acfebd4eac" providerId="ADAL" clId="{364D3A56-8D09-4C9F-A28E-F9F400675E89}" dt="2020-10-05T07:56:16.974" v="401" actId="1076"/>
          <ac:picMkLst>
            <pc:docMk/>
            <pc:sldMk cId="2414357348" sldId="299"/>
            <ac:picMk id="6" creationId="{DF1248A9-7768-4960-B6B6-36F37A72966D}"/>
          </ac:picMkLst>
        </pc:picChg>
      </pc:sldChg>
      <pc:sldChg chg="addSp delSp modSp add mod setBg">
        <pc:chgData name="Chiara Cavanna" userId="ff77ab73-97c2-4457-8d23-59acfebd4eac" providerId="ADAL" clId="{364D3A56-8D09-4C9F-A28E-F9F400675E89}" dt="2020-10-05T10:14:34.992" v="547" actId="14838"/>
        <pc:sldMkLst>
          <pc:docMk/>
          <pc:sldMk cId="1955907453" sldId="300"/>
        </pc:sldMkLst>
        <pc:spChg chg="mod">
          <ac:chgData name="Chiara Cavanna" userId="ff77ab73-97c2-4457-8d23-59acfebd4eac" providerId="ADAL" clId="{364D3A56-8D09-4C9F-A28E-F9F400675E89}" dt="2020-10-05T08:00:44.191" v="537" actId="113"/>
          <ac:spMkLst>
            <pc:docMk/>
            <pc:sldMk cId="1955907453" sldId="300"/>
            <ac:spMk id="4" creationId="{04E5077B-4D3E-4C1D-844F-F734D84EDD66}"/>
          </ac:spMkLst>
        </pc:spChg>
        <pc:spChg chg="mod">
          <ac:chgData name="Chiara Cavanna" userId="ff77ab73-97c2-4457-8d23-59acfebd4eac" providerId="ADAL" clId="{364D3A56-8D09-4C9F-A28E-F9F400675E89}" dt="2020-10-05T10:14:34.992" v="547" actId="14838"/>
          <ac:spMkLst>
            <pc:docMk/>
            <pc:sldMk cId="1955907453" sldId="300"/>
            <ac:spMk id="5" creationId="{67997F12-015D-4C9E-966D-D6D5836CAF4B}"/>
          </ac:spMkLst>
        </pc:spChg>
        <pc:picChg chg="del">
          <ac:chgData name="Chiara Cavanna" userId="ff77ab73-97c2-4457-8d23-59acfebd4eac" providerId="ADAL" clId="{364D3A56-8D09-4C9F-A28E-F9F400675E89}" dt="2020-10-05T07:48:40.943" v="250" actId="478"/>
          <ac:picMkLst>
            <pc:docMk/>
            <pc:sldMk cId="1955907453" sldId="300"/>
            <ac:picMk id="3" creationId="{85CB865A-CBE3-4244-B5FD-EE84B37CD31B}"/>
          </ac:picMkLst>
        </pc:picChg>
        <pc:picChg chg="mod">
          <ac:chgData name="Chiara Cavanna" userId="ff77ab73-97c2-4457-8d23-59acfebd4eac" providerId="ADAL" clId="{364D3A56-8D09-4C9F-A28E-F9F400675E89}" dt="2020-10-05T07:58:18.724" v="533" actId="1038"/>
          <ac:picMkLst>
            <pc:docMk/>
            <pc:sldMk cId="1955907453" sldId="300"/>
            <ac:picMk id="6" creationId="{DF1248A9-7768-4960-B6B6-36F37A72966D}"/>
          </ac:picMkLst>
        </pc:picChg>
        <pc:picChg chg="add mod">
          <ac:chgData name="Chiara Cavanna" userId="ff77ab73-97c2-4457-8d23-59acfebd4eac" providerId="ADAL" clId="{364D3A56-8D09-4C9F-A28E-F9F400675E89}" dt="2020-10-05T10:11:16.156" v="539"/>
          <ac:picMkLst>
            <pc:docMk/>
            <pc:sldMk cId="1955907453" sldId="300"/>
            <ac:picMk id="1026" creationId="{AC8B44C5-C85A-4140-9813-E788E771429E}"/>
          </ac:picMkLst>
        </pc:picChg>
      </pc:sldChg>
      <pc:sldMasterChg chg="delSp modSp mod">
        <pc:chgData name="Chiara Cavanna" userId="ff77ab73-97c2-4457-8d23-59acfebd4eac" providerId="ADAL" clId="{364D3A56-8D09-4C9F-A28E-F9F400675E89}" dt="2020-10-05T07:29:17.494" v="168" actId="21"/>
        <pc:sldMasterMkLst>
          <pc:docMk/>
          <pc:sldMasterMk cId="1743943575" sldId="2147483816"/>
        </pc:sldMasterMkLst>
        <pc:picChg chg="del mod">
          <ac:chgData name="Chiara Cavanna" userId="ff77ab73-97c2-4457-8d23-59acfebd4eac" providerId="ADAL" clId="{364D3A56-8D09-4C9F-A28E-F9F400675E89}" dt="2020-10-05T07:29:17.494" v="168" actId="21"/>
          <ac:picMkLst>
            <pc:docMk/>
            <pc:sldMasterMk cId="1743943575" sldId="2147483816"/>
            <ac:picMk id="2" creationId="{00000000-0000-0000-0000-000000000000}"/>
          </ac:picMkLst>
        </pc:picChg>
        <pc:picChg chg="del">
          <ac:chgData name="Chiara Cavanna" userId="ff77ab73-97c2-4457-8d23-59acfebd4eac" providerId="ADAL" clId="{364D3A56-8D09-4C9F-A28E-F9F400675E89}" dt="2020-10-05T07:15:06.664" v="4" actId="478"/>
          <ac:picMkLst>
            <pc:docMk/>
            <pc:sldMasterMk cId="1743943575" sldId="2147483816"/>
            <ac:picMk id="8" creationId="{00000000-0000-0000-0000-00000000000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4F322-C1F1-4DA1-A529-668EE342EA31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428625" y="1143000"/>
            <a:ext cx="7715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24BAC-3F08-4C35-8C7A-BFC60AD8E1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489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1pPr>
    <a:lvl2pPr marL="359526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2pPr>
    <a:lvl3pPr marL="719051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3pPr>
    <a:lvl4pPr marL="1078578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4pPr>
    <a:lvl5pPr marL="1438104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5pPr>
    <a:lvl6pPr marL="1797629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6pPr>
    <a:lvl7pPr marL="2157155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7pPr>
    <a:lvl8pPr marL="2516681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8pPr>
    <a:lvl9pPr marL="2876208" algn="l" defTabSz="719051" rtl="0" eaLnBrk="1" latinLnBrk="0" hangingPunct="1">
      <a:defRPr sz="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2E6FD884-3F4F-4315-A439-BD5F425E3B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0372379E-D32F-4027-AA43-D14852502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3CF9D59F-22FD-42B0-8EA5-7964D0963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C3EC3-CD38-4D3F-9AF9-E488813A6C82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Immagine 3" descr="Innovazione Terzo Settore - Home | Facebook">
            <a:extLst>
              <a:ext uri="{FF2B5EF4-FFF2-40B4-BE49-F238E27FC236}">
                <a16:creationId xmlns:a16="http://schemas.microsoft.com/office/drawing/2014/main" id="{DEB0099B-930F-4CAB-9D5F-7F4148432FDD}"/>
              </a:ext>
            </a:extLst>
          </p:cNvPr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6" b="96491" l="8772" r="89474">
                        <a14:foregroundMark x1="55263" y1="6140" x2="55263" y2="6140"/>
                        <a14:foregroundMark x1="33333" y1="65789" x2="33333" y2="65789"/>
                        <a14:foregroundMark x1="33333" y1="57895" x2="33333" y2="57895"/>
                        <a14:foregroundMark x1="34211" y1="42105" x2="34211" y2="42105"/>
                        <a14:foregroundMark x1="62281" y1="42105" x2="62281" y2="42105"/>
                        <a14:foregroundMark x1="64035" y1="82456" x2="64035" y2="82456"/>
                        <a14:foregroundMark x1="35965" y1="86842" x2="35965" y2="86842"/>
                        <a14:foregroundMark x1="39474" y1="95614" x2="39474" y2="95614"/>
                        <a14:foregroundMark x1="62281" y1="96491" x2="62281" y2="96491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315" y="67835"/>
            <a:ext cx="691304" cy="464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723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674967" y="1119029"/>
            <a:ext cx="7649607" cy="771208"/>
          </a:xfrm>
          <a:prstGeom prst="rect">
            <a:avLst/>
          </a:prstGeom>
        </p:spPr>
        <p:txBody>
          <a:bodyPr/>
          <a:lstStyle>
            <a:lvl1pPr algn="ctr">
              <a:defRPr sz="1913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1349933" y="2040256"/>
            <a:ext cx="6299676" cy="9201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3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  <a:lvl2pPr marL="312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4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7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9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62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74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87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99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-2608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pic>
        <p:nvPicPr>
          <p:cNvPr id="5" name="Immagine 3" descr="Innovazione Terzo Settore - Home | Facebook">
            <a:extLst>
              <a:ext uri="{FF2B5EF4-FFF2-40B4-BE49-F238E27FC236}">
                <a16:creationId xmlns:a16="http://schemas.microsoft.com/office/drawing/2014/main" id="{0A8B90CD-9A09-4AB7-AE2D-B7DB384E980B}"/>
              </a:ext>
            </a:extLst>
          </p:cNvPr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6" b="96491" l="8772" r="89474">
                        <a14:foregroundMark x1="55263" y1="6140" x2="55263" y2="6140"/>
                        <a14:foregroundMark x1="33333" y1="65789" x2="33333" y2="65789"/>
                        <a14:foregroundMark x1="33333" y1="57895" x2="33333" y2="57895"/>
                        <a14:foregroundMark x1="34211" y1="42105" x2="34211" y2="42105"/>
                        <a14:foregroundMark x1="62281" y1="42105" x2="62281" y2="42105"/>
                        <a14:foregroundMark x1="64035" y1="82456" x2="64035" y2="82456"/>
                        <a14:foregroundMark x1="35965" y1="86842" x2="35965" y2="86842"/>
                        <a14:foregroundMark x1="39474" y1="95614" x2="39474" y2="95614"/>
                        <a14:foregroundMark x1="62281" y1="96491" x2="62281" y2="96491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315" y="67835"/>
            <a:ext cx="691304" cy="464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68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247547" y="640898"/>
            <a:ext cx="8504445" cy="2575061"/>
          </a:xfrm>
          <a:prstGeom prst="rect">
            <a:avLst/>
          </a:prstGeom>
        </p:spPr>
        <p:txBody>
          <a:bodyPr/>
          <a:lstStyle>
            <a:lvl1pPr>
              <a:defRPr sz="1230">
                <a:solidFill>
                  <a:srgbClr val="4E4E4E"/>
                </a:solidFill>
              </a:defRPr>
            </a:lvl1pPr>
            <a:lvl2pPr>
              <a:defRPr sz="1094">
                <a:solidFill>
                  <a:srgbClr val="4E4E4E"/>
                </a:solidFill>
              </a:defRPr>
            </a:lvl2pPr>
            <a:lvl3pPr>
              <a:defRPr sz="956">
                <a:solidFill>
                  <a:srgbClr val="4E4E4E"/>
                </a:solidFill>
              </a:defRPr>
            </a:lvl3pPr>
            <a:lvl4pPr>
              <a:defRPr sz="820">
                <a:solidFill>
                  <a:srgbClr val="4E4E4E"/>
                </a:solidFill>
              </a:defRPr>
            </a:lvl4pPr>
            <a:lvl5pPr>
              <a:defRPr sz="820">
                <a:solidFill>
                  <a:srgbClr val="4E4E4E"/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FBA0E115-EACA-463E-98A2-D080B49D5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3C8E7A36-E9CC-4FC2-BD15-481FC53F4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94C177E2-E975-48CC-8304-1A90D9713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  <p:pic>
        <p:nvPicPr>
          <p:cNvPr id="8" name="Immagine 3" descr="Innovazione Terzo Settore - Home | Facebook">
            <a:extLst>
              <a:ext uri="{FF2B5EF4-FFF2-40B4-BE49-F238E27FC236}">
                <a16:creationId xmlns:a16="http://schemas.microsoft.com/office/drawing/2014/main" id="{9AB2CCC0-665E-49ED-A25A-E99BC4283839}"/>
              </a:ext>
            </a:extLst>
          </p:cNvPr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6" b="96491" l="8772" r="89474">
                        <a14:foregroundMark x1="55263" y1="6140" x2="55263" y2="6140"/>
                        <a14:foregroundMark x1="33333" y1="65789" x2="33333" y2="65789"/>
                        <a14:foregroundMark x1="33333" y1="57895" x2="33333" y2="57895"/>
                        <a14:foregroundMark x1="34211" y1="42105" x2="34211" y2="42105"/>
                        <a14:foregroundMark x1="62281" y1="42105" x2="62281" y2="42105"/>
                        <a14:foregroundMark x1="64035" y1="82456" x2="64035" y2="82456"/>
                        <a14:foregroundMark x1="35965" y1="86842" x2="35965" y2="86842"/>
                        <a14:foregroundMark x1="39474" y1="95614" x2="39474" y2="95614"/>
                        <a14:foregroundMark x1="62281" y1="96491" x2="62281" y2="96491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315" y="67835"/>
            <a:ext cx="691304" cy="464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129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247547" y="2313624"/>
            <a:ext cx="8504445" cy="715645"/>
          </a:xfrm>
          <a:prstGeom prst="rect">
            <a:avLst/>
          </a:prstGeom>
        </p:spPr>
        <p:txBody>
          <a:bodyPr anchor="t"/>
          <a:lstStyle>
            <a:lvl1pPr algn="l">
              <a:defRPr sz="1640" b="1" cap="all">
                <a:solidFill>
                  <a:srgbClr val="4E4E4E"/>
                </a:solidFill>
                <a:latin typeface="Corbel (Headings)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247547" y="1525746"/>
            <a:ext cx="8504445" cy="78787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2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  <a:lvl2pPr marL="312465" indent="0">
              <a:buNone/>
              <a:defRPr sz="1230">
                <a:solidFill>
                  <a:schemeClr val="tx1">
                    <a:tint val="75000"/>
                  </a:schemeClr>
                </a:solidFill>
              </a:defRPr>
            </a:lvl2pPr>
            <a:lvl3pPr marL="624931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3pPr>
            <a:lvl4pPr marL="937395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4pPr>
            <a:lvl5pPr marL="1249860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5pPr>
            <a:lvl6pPr marL="1562324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6pPr>
            <a:lvl7pPr marL="1874789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7pPr>
            <a:lvl8pPr marL="2187254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8pPr>
            <a:lvl9pPr marL="2499719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</p:spTree>
    <p:extLst>
      <p:ext uri="{BB962C8B-B14F-4D97-AF65-F5344CB8AC3E}">
        <p14:creationId xmlns:p14="http://schemas.microsoft.com/office/powerpoint/2010/main" val="2852691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247547" y="640898"/>
            <a:ext cx="4177227" cy="2575061"/>
          </a:xfrm>
          <a:prstGeom prst="rect">
            <a:avLst/>
          </a:prstGeom>
        </p:spPr>
        <p:txBody>
          <a:bodyPr/>
          <a:lstStyle>
            <a:lvl1pPr>
              <a:defRPr sz="1230">
                <a:latin typeface="Corbel (Body)"/>
              </a:defRPr>
            </a:lvl1pPr>
            <a:lvl2pPr>
              <a:defRPr sz="1094">
                <a:latin typeface="Corbel (Body)"/>
              </a:defRPr>
            </a:lvl2pPr>
            <a:lvl3pPr>
              <a:defRPr sz="956">
                <a:latin typeface="Corbel (Body)"/>
              </a:defRPr>
            </a:lvl3pPr>
            <a:lvl4pPr>
              <a:defRPr sz="820">
                <a:latin typeface="Corbel (Body)"/>
              </a:defRPr>
            </a:lvl4pPr>
            <a:lvl5pPr>
              <a:defRPr sz="820">
                <a:latin typeface="Corbel (Body)"/>
              </a:defRPr>
            </a:lvl5pPr>
            <a:lvl6pPr>
              <a:defRPr sz="1230"/>
            </a:lvl6pPr>
            <a:lvl7pPr>
              <a:defRPr sz="1230"/>
            </a:lvl7pPr>
            <a:lvl8pPr>
              <a:defRPr sz="1230"/>
            </a:lvl8pPr>
            <a:lvl9pPr>
              <a:defRPr sz="123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4574767" y="640898"/>
            <a:ext cx="4177227" cy="2575061"/>
          </a:xfrm>
          <a:prstGeom prst="rect">
            <a:avLst/>
          </a:prstGeom>
        </p:spPr>
        <p:txBody>
          <a:bodyPr/>
          <a:lstStyle>
            <a:lvl1pPr>
              <a:defRPr sz="1230">
                <a:latin typeface="Corbel (Body)"/>
              </a:defRPr>
            </a:lvl1pPr>
            <a:lvl2pPr>
              <a:defRPr sz="1094">
                <a:latin typeface="Corbel (Body)"/>
              </a:defRPr>
            </a:lvl2pPr>
            <a:lvl3pPr>
              <a:defRPr sz="956">
                <a:latin typeface="Corbel (Body)"/>
              </a:defRPr>
            </a:lvl3pPr>
            <a:lvl4pPr>
              <a:defRPr sz="820">
                <a:latin typeface="Corbel (Body)"/>
              </a:defRPr>
            </a:lvl4pPr>
            <a:lvl5pPr>
              <a:defRPr sz="820">
                <a:latin typeface="Corbel (Body)"/>
              </a:defRPr>
            </a:lvl5pPr>
            <a:lvl6pPr>
              <a:defRPr sz="1230"/>
            </a:lvl6pPr>
            <a:lvl7pPr>
              <a:defRPr sz="1230"/>
            </a:lvl7pPr>
            <a:lvl8pPr>
              <a:defRPr sz="1230"/>
            </a:lvl8pPr>
            <a:lvl9pPr>
              <a:defRPr sz="123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10" name="Segnaposto data 3">
            <a:extLst>
              <a:ext uri="{FF2B5EF4-FFF2-40B4-BE49-F238E27FC236}">
                <a16:creationId xmlns:a16="http://schemas.microsoft.com/office/drawing/2014/main" id="{3CBBF75B-869D-4536-AE22-2729097D62D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926047C9-C8E7-467D-9647-4C1087A61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17F4EC3C-0E41-4C29-8F4D-64378EF7E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  <p:pic>
        <p:nvPicPr>
          <p:cNvPr id="9" name="Immagine 3" descr="Innovazione Terzo Settore - Home | Facebook">
            <a:extLst>
              <a:ext uri="{FF2B5EF4-FFF2-40B4-BE49-F238E27FC236}">
                <a16:creationId xmlns:a16="http://schemas.microsoft.com/office/drawing/2014/main" id="{CCC54A22-6E41-4608-978E-7D7ED789EFAB}"/>
              </a:ext>
            </a:extLst>
          </p:cNvPr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6" b="96491" l="8772" r="89474">
                        <a14:foregroundMark x1="55263" y1="6140" x2="55263" y2="6140"/>
                        <a14:foregroundMark x1="33333" y1="65789" x2="33333" y2="65789"/>
                        <a14:foregroundMark x1="33333" y1="57895" x2="33333" y2="57895"/>
                        <a14:foregroundMark x1="34211" y1="42105" x2="34211" y2="42105"/>
                        <a14:foregroundMark x1="62281" y1="42105" x2="62281" y2="42105"/>
                        <a14:foregroundMark x1="64035" y1="82456" x2="64035" y2="82456"/>
                        <a14:foregroundMark x1="35965" y1="86842" x2="35965" y2="86842"/>
                        <a14:foregroundMark x1="39474" y1="95614" x2="39474" y2="95614"/>
                        <a14:foregroundMark x1="62281" y1="96491" x2="62281" y2="96491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315" y="67835"/>
            <a:ext cx="691304" cy="464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2003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247549" y="805658"/>
            <a:ext cx="4178789" cy="3367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30" b="1">
                <a:solidFill>
                  <a:schemeClr val="accent1">
                    <a:lumMod val="75000"/>
                  </a:schemeClr>
                </a:solidFill>
                <a:latin typeface="Cobel (Body)"/>
              </a:defRPr>
            </a:lvl1pPr>
            <a:lvl2pPr marL="312465" indent="0">
              <a:buNone/>
              <a:defRPr sz="1366" b="1"/>
            </a:lvl2pPr>
            <a:lvl3pPr marL="624931" indent="0">
              <a:buNone/>
              <a:defRPr sz="1230" b="1"/>
            </a:lvl3pPr>
            <a:lvl4pPr marL="937395" indent="0">
              <a:buNone/>
              <a:defRPr sz="1094" b="1"/>
            </a:lvl4pPr>
            <a:lvl5pPr marL="1249860" indent="0">
              <a:buNone/>
              <a:defRPr sz="1094" b="1"/>
            </a:lvl5pPr>
            <a:lvl6pPr marL="1562324" indent="0">
              <a:buNone/>
              <a:defRPr sz="1094" b="1"/>
            </a:lvl6pPr>
            <a:lvl7pPr marL="1874789" indent="0">
              <a:buNone/>
              <a:defRPr sz="1094" b="1"/>
            </a:lvl7pPr>
            <a:lvl8pPr marL="2187254" indent="0">
              <a:buNone/>
              <a:defRPr sz="1094" b="1"/>
            </a:lvl8pPr>
            <a:lvl9pPr marL="2499719" indent="0">
              <a:buNone/>
              <a:defRPr sz="1094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247549" y="1142368"/>
            <a:ext cx="4178789" cy="2073593"/>
          </a:xfrm>
          <a:prstGeom prst="rect">
            <a:avLst/>
          </a:prstGeom>
        </p:spPr>
        <p:txBody>
          <a:bodyPr/>
          <a:lstStyle>
            <a:lvl1pPr>
              <a:defRPr sz="1230">
                <a:solidFill>
                  <a:srgbClr val="4E4E4E"/>
                </a:solidFill>
                <a:latin typeface="Corbel (Body)"/>
              </a:defRPr>
            </a:lvl1pPr>
            <a:lvl2pPr>
              <a:defRPr sz="1094">
                <a:solidFill>
                  <a:srgbClr val="4E4E4E"/>
                </a:solidFill>
                <a:latin typeface="Corbel (Body)"/>
              </a:defRPr>
            </a:lvl2pPr>
            <a:lvl3pPr>
              <a:defRPr sz="956">
                <a:solidFill>
                  <a:srgbClr val="4E4E4E"/>
                </a:solidFill>
                <a:latin typeface="Corbel (Body)"/>
              </a:defRPr>
            </a:lvl3pPr>
            <a:lvl4pPr>
              <a:defRPr sz="820">
                <a:solidFill>
                  <a:srgbClr val="4E4E4E"/>
                </a:solidFill>
                <a:latin typeface="Corbel (Body)"/>
              </a:defRPr>
            </a:lvl4pPr>
            <a:lvl5pPr>
              <a:defRPr sz="820">
                <a:solidFill>
                  <a:srgbClr val="4E4E4E"/>
                </a:solidFill>
                <a:latin typeface="Corbel (Body)"/>
              </a:defRPr>
            </a:lvl5pPr>
            <a:lvl6pPr>
              <a:defRPr sz="1094"/>
            </a:lvl6pPr>
            <a:lvl7pPr>
              <a:defRPr sz="1094"/>
            </a:lvl7pPr>
            <a:lvl8pPr>
              <a:defRPr sz="1094"/>
            </a:lvl8pPr>
            <a:lvl9pPr>
              <a:defRPr sz="1094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4571644" y="805658"/>
            <a:ext cx="4180351" cy="3367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30" b="1">
                <a:solidFill>
                  <a:schemeClr val="accent1">
                    <a:lumMod val="75000"/>
                  </a:schemeClr>
                </a:solidFill>
                <a:latin typeface="Cobel (Body)"/>
              </a:defRPr>
            </a:lvl1pPr>
            <a:lvl2pPr marL="312465" indent="0">
              <a:buNone/>
              <a:defRPr sz="1366" b="1"/>
            </a:lvl2pPr>
            <a:lvl3pPr marL="624931" indent="0">
              <a:buNone/>
              <a:defRPr sz="1230" b="1"/>
            </a:lvl3pPr>
            <a:lvl4pPr marL="937395" indent="0">
              <a:buNone/>
              <a:defRPr sz="1094" b="1"/>
            </a:lvl4pPr>
            <a:lvl5pPr marL="1249860" indent="0">
              <a:buNone/>
              <a:defRPr sz="1094" b="1"/>
            </a:lvl5pPr>
            <a:lvl6pPr marL="1562324" indent="0">
              <a:buNone/>
              <a:defRPr sz="1094" b="1"/>
            </a:lvl6pPr>
            <a:lvl7pPr marL="1874789" indent="0">
              <a:buNone/>
              <a:defRPr sz="1094" b="1"/>
            </a:lvl7pPr>
            <a:lvl8pPr marL="2187254" indent="0">
              <a:buNone/>
              <a:defRPr sz="1094" b="1"/>
            </a:lvl8pPr>
            <a:lvl9pPr marL="2499719" indent="0">
              <a:buNone/>
              <a:defRPr sz="1094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 hasCustomPrompt="1"/>
          </p:nvPr>
        </p:nvSpPr>
        <p:spPr>
          <a:xfrm>
            <a:off x="4571644" y="1142368"/>
            <a:ext cx="4180351" cy="2073593"/>
          </a:xfrm>
          <a:prstGeom prst="rect">
            <a:avLst/>
          </a:prstGeom>
        </p:spPr>
        <p:txBody>
          <a:bodyPr/>
          <a:lstStyle>
            <a:lvl1pPr>
              <a:defRPr sz="1230">
                <a:latin typeface="Corbel (Body)"/>
              </a:defRPr>
            </a:lvl1pPr>
            <a:lvl2pPr>
              <a:defRPr sz="1094">
                <a:latin typeface="Corbel (Body)"/>
              </a:defRPr>
            </a:lvl2pPr>
            <a:lvl3pPr>
              <a:defRPr sz="956">
                <a:latin typeface="Corbel (Body)"/>
              </a:defRPr>
            </a:lvl3pPr>
            <a:lvl4pPr>
              <a:defRPr sz="820">
                <a:latin typeface="Corbel (Body)"/>
              </a:defRPr>
            </a:lvl4pPr>
            <a:lvl5pPr>
              <a:defRPr sz="820">
                <a:latin typeface="Corbel (Body)"/>
              </a:defRPr>
            </a:lvl5pPr>
            <a:lvl6pPr>
              <a:defRPr sz="1094"/>
            </a:lvl6pPr>
            <a:lvl7pPr>
              <a:defRPr sz="1094"/>
            </a:lvl7pPr>
            <a:lvl8pPr>
              <a:defRPr sz="1094"/>
            </a:lvl8pPr>
            <a:lvl9pPr>
              <a:defRPr sz="1094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8" name="Segnaposto data 3">
            <a:extLst>
              <a:ext uri="{FF2B5EF4-FFF2-40B4-BE49-F238E27FC236}">
                <a16:creationId xmlns:a16="http://schemas.microsoft.com/office/drawing/2014/main" id="{9CA02044-DA0B-425D-A534-CFB496573C3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6FF4A513-3022-4798-A1C9-5330B58557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1DC66727-BAB1-4E6C-8518-2B4FAF93FF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C3EC3-CD38-4D3F-9AF9-E488813A6C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031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A43F7042-92CB-4C33-85F5-CA0163B11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AA186B5D-B9FC-4D12-84D0-B6E52EEED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A44DC11E-1B3F-4852-A179-310864EF2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  <p:pic>
        <p:nvPicPr>
          <p:cNvPr id="9" name="Immagine 3" descr="Innovazione Terzo Settore - Home | Facebook">
            <a:extLst>
              <a:ext uri="{FF2B5EF4-FFF2-40B4-BE49-F238E27FC236}">
                <a16:creationId xmlns:a16="http://schemas.microsoft.com/office/drawing/2014/main" id="{869BEFD1-6FEF-4FF7-9986-E746F5899524}"/>
              </a:ext>
            </a:extLst>
          </p:cNvPr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6" b="96491" l="8772" r="89474">
                        <a14:foregroundMark x1="55263" y1="6140" x2="55263" y2="6140"/>
                        <a14:foregroundMark x1="33333" y1="65789" x2="33333" y2="65789"/>
                        <a14:foregroundMark x1="33333" y1="57895" x2="33333" y2="57895"/>
                        <a14:foregroundMark x1="34211" y1="42105" x2="34211" y2="42105"/>
                        <a14:foregroundMark x1="62281" y1="42105" x2="62281" y2="42105"/>
                        <a14:foregroundMark x1="64035" y1="82456" x2="64035" y2="82456"/>
                        <a14:foregroundMark x1="35965" y1="86842" x2="35965" y2="86842"/>
                        <a14:foregroundMark x1="39474" y1="95614" x2="39474" y2="95614"/>
                        <a14:foregroundMark x1="62281" y1="96491" x2="62281" y2="96491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315" y="67835"/>
            <a:ext cx="691304" cy="464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15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247548" y="640898"/>
            <a:ext cx="3163217" cy="610076"/>
          </a:xfrm>
          <a:prstGeom prst="rect">
            <a:avLst/>
          </a:prstGeom>
        </p:spPr>
        <p:txBody>
          <a:bodyPr anchor="b"/>
          <a:lstStyle>
            <a:lvl1pPr algn="l">
              <a:defRPr sz="1094" b="1">
                <a:solidFill>
                  <a:schemeClr val="accent1"/>
                </a:solidFill>
                <a:latin typeface="Corbel (Headings)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3518571" y="640898"/>
            <a:ext cx="5233423" cy="2575061"/>
          </a:xfrm>
          <a:prstGeom prst="rect">
            <a:avLst/>
          </a:prstGeom>
        </p:spPr>
        <p:txBody>
          <a:bodyPr/>
          <a:lstStyle>
            <a:lvl1pPr>
              <a:defRPr sz="1230">
                <a:solidFill>
                  <a:srgbClr val="4E4E4E"/>
                </a:solidFill>
                <a:latin typeface="Corbel (Body)"/>
              </a:defRPr>
            </a:lvl1pPr>
            <a:lvl2pPr>
              <a:defRPr sz="1094">
                <a:solidFill>
                  <a:srgbClr val="4E4E4E"/>
                </a:solidFill>
                <a:latin typeface="Corbel (Body)"/>
              </a:defRPr>
            </a:lvl2pPr>
            <a:lvl3pPr>
              <a:defRPr sz="956">
                <a:solidFill>
                  <a:srgbClr val="4E4E4E"/>
                </a:solidFill>
                <a:latin typeface="Corbel (Body)"/>
              </a:defRPr>
            </a:lvl3pPr>
            <a:lvl4pPr>
              <a:defRPr sz="820">
                <a:solidFill>
                  <a:srgbClr val="4E4E4E"/>
                </a:solidFill>
                <a:latin typeface="Corbel (Body)"/>
              </a:defRPr>
            </a:lvl4pPr>
            <a:lvl5pPr>
              <a:defRPr sz="820">
                <a:solidFill>
                  <a:srgbClr val="4E4E4E"/>
                </a:solidFill>
                <a:latin typeface="Corbel (Body)"/>
              </a:defRPr>
            </a:lvl5pPr>
            <a:lvl6pPr>
              <a:defRPr sz="1366"/>
            </a:lvl6pPr>
            <a:lvl7pPr>
              <a:defRPr sz="1366"/>
            </a:lvl7pPr>
            <a:lvl8pPr>
              <a:defRPr sz="1366"/>
            </a:lvl8pPr>
            <a:lvl9pPr>
              <a:defRPr sz="1366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247548" y="1250973"/>
            <a:ext cx="3163217" cy="1960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1">
                <a:latin typeface="Cobel (Body)"/>
              </a:defRPr>
            </a:lvl1pPr>
            <a:lvl2pPr marL="312465" indent="0">
              <a:buNone/>
              <a:defRPr sz="820"/>
            </a:lvl2pPr>
            <a:lvl3pPr marL="624931" indent="0">
              <a:buNone/>
              <a:defRPr sz="684"/>
            </a:lvl3pPr>
            <a:lvl4pPr marL="937395" indent="0">
              <a:buNone/>
              <a:defRPr sz="616"/>
            </a:lvl4pPr>
            <a:lvl5pPr marL="1249860" indent="0">
              <a:buNone/>
              <a:defRPr sz="616"/>
            </a:lvl5pPr>
            <a:lvl6pPr marL="1562324" indent="0">
              <a:buNone/>
              <a:defRPr sz="616"/>
            </a:lvl6pPr>
            <a:lvl7pPr marL="1874789" indent="0">
              <a:buNone/>
              <a:defRPr sz="616"/>
            </a:lvl7pPr>
            <a:lvl8pPr marL="2187254" indent="0">
              <a:buNone/>
              <a:defRPr sz="616"/>
            </a:lvl8pPr>
            <a:lvl9pPr marL="2499719" indent="0">
              <a:buNone/>
              <a:defRPr sz="616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AB45A8D5-8BE1-44EA-AA37-0DF111C6145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06555656-D1B2-4C80-A9AA-A90BCDF67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FAD3EE7A-6EB8-4DA2-B5CC-E9E9C5DEB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</p:spTree>
    <p:extLst>
      <p:ext uri="{BB962C8B-B14F-4D97-AF65-F5344CB8AC3E}">
        <p14:creationId xmlns:p14="http://schemas.microsoft.com/office/powerpoint/2010/main" val="313710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247547" y="2520316"/>
            <a:ext cx="8504445" cy="297814"/>
          </a:xfrm>
          <a:prstGeom prst="rect">
            <a:avLst/>
          </a:prstGeom>
        </p:spPr>
        <p:txBody>
          <a:bodyPr anchor="b"/>
          <a:lstStyle>
            <a:lvl1pPr algn="l">
              <a:defRPr sz="1366" b="1">
                <a:solidFill>
                  <a:schemeClr val="accent1"/>
                </a:solidFill>
                <a:latin typeface="Corbel (Headings)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" y="640899"/>
            <a:ext cx="8999538" cy="1841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6"/>
            </a:lvl1pPr>
            <a:lvl2pPr marL="312465" indent="0">
              <a:buNone/>
              <a:defRPr sz="1913"/>
            </a:lvl2pPr>
            <a:lvl3pPr marL="624931" indent="0">
              <a:buNone/>
              <a:defRPr sz="1640"/>
            </a:lvl3pPr>
            <a:lvl4pPr marL="937395" indent="0">
              <a:buNone/>
              <a:defRPr sz="1366"/>
            </a:lvl4pPr>
            <a:lvl5pPr marL="1249860" indent="0">
              <a:buNone/>
              <a:defRPr sz="1366"/>
            </a:lvl5pPr>
            <a:lvl6pPr marL="1562324" indent="0">
              <a:buNone/>
              <a:defRPr sz="1366"/>
            </a:lvl6pPr>
            <a:lvl7pPr marL="1874789" indent="0">
              <a:buNone/>
              <a:defRPr sz="1366"/>
            </a:lvl7pPr>
            <a:lvl8pPr marL="2187254" indent="0">
              <a:buNone/>
              <a:defRPr sz="1366"/>
            </a:lvl8pPr>
            <a:lvl9pPr marL="2499719" indent="0">
              <a:buNone/>
              <a:defRPr sz="1366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247547" y="2818130"/>
            <a:ext cx="8504445" cy="4222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56">
                <a:latin typeface="Corbel (Body)"/>
              </a:defRPr>
            </a:lvl1pPr>
            <a:lvl2pPr marL="312465" indent="0">
              <a:buNone/>
              <a:defRPr sz="820"/>
            </a:lvl2pPr>
            <a:lvl3pPr marL="624931" indent="0">
              <a:buNone/>
              <a:defRPr sz="684"/>
            </a:lvl3pPr>
            <a:lvl4pPr marL="937395" indent="0">
              <a:buNone/>
              <a:defRPr sz="616"/>
            </a:lvl4pPr>
            <a:lvl5pPr marL="1249860" indent="0">
              <a:buNone/>
              <a:defRPr sz="616"/>
            </a:lvl5pPr>
            <a:lvl6pPr marL="1562324" indent="0">
              <a:buNone/>
              <a:defRPr sz="616"/>
            </a:lvl6pPr>
            <a:lvl7pPr marL="1874789" indent="0">
              <a:buNone/>
              <a:defRPr sz="616"/>
            </a:lvl7pPr>
            <a:lvl8pPr marL="2187254" indent="0">
              <a:buNone/>
              <a:defRPr sz="616"/>
            </a:lvl8pPr>
            <a:lvl9pPr marL="2499719" indent="0">
              <a:buNone/>
              <a:defRPr sz="616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830C4FD5-A430-47E8-9B08-422A54C67D5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A2EAD2D1-BD28-40D9-B229-366AA51F8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75A9C24F-7E9C-4B2F-B37A-C1F674A6B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</p:spTree>
    <p:extLst>
      <p:ext uri="{BB962C8B-B14F-4D97-AF65-F5344CB8AC3E}">
        <p14:creationId xmlns:p14="http://schemas.microsoft.com/office/powerpoint/2010/main" val="244552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47547" y="640898"/>
            <a:ext cx="8504445" cy="2575061"/>
          </a:xfrm>
          <a:prstGeom prst="rect">
            <a:avLst/>
          </a:prstGeom>
        </p:spPr>
        <p:txBody>
          <a:bodyPr vert="eaVert"/>
          <a:lstStyle>
            <a:lvl1pPr>
              <a:defRPr sz="1366"/>
            </a:lvl1pPr>
            <a:lvl2pPr>
              <a:defRPr sz="1230"/>
            </a:lvl2pPr>
            <a:lvl3pPr>
              <a:defRPr sz="1094"/>
            </a:lvl3pPr>
            <a:lvl4pPr>
              <a:defRPr sz="956"/>
            </a:lvl4pPr>
            <a:lvl5pPr>
              <a:defRPr sz="956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rgbClr val="4E4E4E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7751DCE2-630C-46CA-87E9-77B84251F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D4CE361D-9863-4305-A234-340293C55F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77D44246-B679-429B-A4D4-83B07BA41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</p:spTree>
    <p:extLst>
      <p:ext uri="{BB962C8B-B14F-4D97-AF65-F5344CB8AC3E}">
        <p14:creationId xmlns:p14="http://schemas.microsoft.com/office/powerpoint/2010/main" val="43762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0093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" y="1"/>
            <a:ext cx="2949303" cy="36004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23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220682" y="338065"/>
            <a:ext cx="1461539" cy="11907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6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234366" indent="0">
              <a:buNone/>
              <a:defRPr sz="1436"/>
            </a:lvl2pPr>
            <a:lvl3pPr marL="468732" indent="0">
              <a:buNone/>
              <a:defRPr sz="1230"/>
            </a:lvl3pPr>
            <a:lvl4pPr marL="703099" indent="0">
              <a:buNone/>
              <a:defRPr sz="1026"/>
            </a:lvl4pPr>
            <a:lvl5pPr marL="937465" indent="0">
              <a:buNone/>
              <a:defRPr sz="1026"/>
            </a:lvl5pPr>
            <a:lvl6pPr marL="1171831" indent="0">
              <a:buNone/>
              <a:defRPr sz="1026"/>
            </a:lvl6pPr>
            <a:lvl7pPr marL="1406197" indent="0">
              <a:buNone/>
              <a:defRPr sz="1026"/>
            </a:lvl7pPr>
            <a:lvl8pPr marL="1640562" indent="0">
              <a:buNone/>
              <a:defRPr sz="1026"/>
            </a:lvl8pPr>
            <a:lvl9pPr marL="1874929" indent="0">
              <a:buNone/>
              <a:defRPr sz="1026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54031" y="338065"/>
            <a:ext cx="1461539" cy="11907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6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234366" indent="0">
              <a:buNone/>
              <a:defRPr sz="1436"/>
            </a:lvl2pPr>
            <a:lvl3pPr marL="468732" indent="0">
              <a:buNone/>
              <a:defRPr sz="1230"/>
            </a:lvl3pPr>
            <a:lvl4pPr marL="703099" indent="0">
              <a:buNone/>
              <a:defRPr sz="1026"/>
            </a:lvl4pPr>
            <a:lvl5pPr marL="937465" indent="0">
              <a:buNone/>
              <a:defRPr sz="1026"/>
            </a:lvl5pPr>
            <a:lvl6pPr marL="1171831" indent="0">
              <a:buNone/>
              <a:defRPr sz="1026"/>
            </a:lvl6pPr>
            <a:lvl7pPr marL="1406197" indent="0">
              <a:buNone/>
              <a:defRPr sz="1026"/>
            </a:lvl7pPr>
            <a:lvl8pPr marL="1640562" indent="0">
              <a:buNone/>
              <a:defRPr sz="1026"/>
            </a:lvl8pPr>
            <a:lvl9pPr marL="1874929" indent="0">
              <a:buNone/>
              <a:defRPr sz="1026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687378" y="338065"/>
            <a:ext cx="1461539" cy="11907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6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234366" indent="0">
              <a:buNone/>
              <a:defRPr sz="1436"/>
            </a:lvl2pPr>
            <a:lvl3pPr marL="468732" indent="0">
              <a:buNone/>
              <a:defRPr sz="1230"/>
            </a:lvl3pPr>
            <a:lvl4pPr marL="703099" indent="0">
              <a:buNone/>
              <a:defRPr sz="1026"/>
            </a:lvl4pPr>
            <a:lvl5pPr marL="937465" indent="0">
              <a:buNone/>
              <a:defRPr sz="1026"/>
            </a:lvl5pPr>
            <a:lvl6pPr marL="1171831" indent="0">
              <a:buNone/>
              <a:defRPr sz="1026"/>
            </a:lvl6pPr>
            <a:lvl7pPr marL="1406197" indent="0">
              <a:buNone/>
              <a:defRPr sz="1026"/>
            </a:lvl7pPr>
            <a:lvl8pPr marL="1640562" indent="0">
              <a:buNone/>
              <a:defRPr sz="1026"/>
            </a:lvl8pPr>
            <a:lvl9pPr marL="1874929" indent="0">
              <a:buNone/>
              <a:defRPr sz="1026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220682" y="1879502"/>
            <a:ext cx="1461539" cy="11907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6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234366" indent="0">
              <a:buNone/>
              <a:defRPr sz="1436"/>
            </a:lvl2pPr>
            <a:lvl3pPr marL="468732" indent="0">
              <a:buNone/>
              <a:defRPr sz="1230"/>
            </a:lvl3pPr>
            <a:lvl4pPr marL="703099" indent="0">
              <a:buNone/>
              <a:defRPr sz="1026"/>
            </a:lvl4pPr>
            <a:lvl5pPr marL="937465" indent="0">
              <a:buNone/>
              <a:defRPr sz="1026"/>
            </a:lvl5pPr>
            <a:lvl6pPr marL="1171831" indent="0">
              <a:buNone/>
              <a:defRPr sz="1026"/>
            </a:lvl6pPr>
            <a:lvl7pPr marL="1406197" indent="0">
              <a:buNone/>
              <a:defRPr sz="1026"/>
            </a:lvl7pPr>
            <a:lvl8pPr marL="1640562" indent="0">
              <a:buNone/>
              <a:defRPr sz="1026"/>
            </a:lvl8pPr>
            <a:lvl9pPr marL="1874929" indent="0">
              <a:buNone/>
              <a:defRPr sz="1026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954031" y="1879502"/>
            <a:ext cx="1461539" cy="11907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6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234366" indent="0">
              <a:buNone/>
              <a:defRPr sz="1436"/>
            </a:lvl2pPr>
            <a:lvl3pPr marL="468732" indent="0">
              <a:buNone/>
              <a:defRPr sz="1230"/>
            </a:lvl3pPr>
            <a:lvl4pPr marL="703099" indent="0">
              <a:buNone/>
              <a:defRPr sz="1026"/>
            </a:lvl4pPr>
            <a:lvl5pPr marL="937465" indent="0">
              <a:buNone/>
              <a:defRPr sz="1026"/>
            </a:lvl5pPr>
            <a:lvl6pPr marL="1171831" indent="0">
              <a:buNone/>
              <a:defRPr sz="1026"/>
            </a:lvl6pPr>
            <a:lvl7pPr marL="1406197" indent="0">
              <a:buNone/>
              <a:defRPr sz="1026"/>
            </a:lvl7pPr>
            <a:lvl8pPr marL="1640562" indent="0">
              <a:buNone/>
              <a:defRPr sz="1026"/>
            </a:lvl8pPr>
            <a:lvl9pPr marL="1874929" indent="0">
              <a:buNone/>
              <a:defRPr sz="1026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687378" y="1879502"/>
            <a:ext cx="1461539" cy="11907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6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234366" indent="0">
              <a:buNone/>
              <a:defRPr sz="1436"/>
            </a:lvl2pPr>
            <a:lvl3pPr marL="468732" indent="0">
              <a:buNone/>
              <a:defRPr sz="1230"/>
            </a:lvl3pPr>
            <a:lvl4pPr marL="703099" indent="0">
              <a:buNone/>
              <a:defRPr sz="1026"/>
            </a:lvl4pPr>
            <a:lvl5pPr marL="937465" indent="0">
              <a:buNone/>
              <a:defRPr sz="1026"/>
            </a:lvl5pPr>
            <a:lvl6pPr marL="1171831" indent="0">
              <a:buNone/>
              <a:defRPr sz="1026"/>
            </a:lvl6pPr>
            <a:lvl7pPr marL="1406197" indent="0">
              <a:buNone/>
              <a:defRPr sz="1026"/>
            </a:lvl7pPr>
            <a:lvl8pPr marL="1640562" indent="0">
              <a:buNone/>
              <a:defRPr sz="1026"/>
            </a:lvl8pPr>
            <a:lvl9pPr marL="1874929" indent="0">
              <a:buNone/>
              <a:defRPr sz="1026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8439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224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74" y="835"/>
          <a:ext cx="1173" cy="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9" name="Objec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" y="835"/>
                        <a:ext cx="1173" cy="8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2"/>
            </p:custDataLst>
          </p:nvPr>
        </p:nvSpPr>
        <p:spPr>
          <a:xfrm>
            <a:off x="5" y="2"/>
            <a:ext cx="117181" cy="83345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1538" b="1">
              <a:solidFill>
                <a:srgbClr val="000000"/>
              </a:solidFill>
              <a:latin typeface="EYInterstate" panose="02000503020000020004" pitchFamily="2" charset="0"/>
              <a:cs typeface="Arial" panose="020B0604020202020204" pitchFamily="34" charset="0"/>
              <a:sym typeface="EYInterstate" panose="02000503020000020004" pitchFamily="2" charset="0"/>
            </a:endParaRPr>
          </a:p>
        </p:txBody>
      </p:sp>
      <p:pic>
        <p:nvPicPr>
          <p:cNvPr id="2" name="Immagine 3">
            <a:extLst>
              <a:ext uri="{FF2B5EF4-FFF2-40B4-BE49-F238E27FC236}">
                <a16:creationId xmlns:a16="http://schemas.microsoft.com/office/drawing/2014/main" id="{F23FB8B3-616B-41FE-ABCE-3749BE2393F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45" y="1467083"/>
            <a:ext cx="1630018" cy="260524"/>
          </a:xfrm>
          <a:prstGeom prst="rect">
            <a:avLst/>
          </a:prstGeom>
        </p:spPr>
      </p:pic>
      <p:sp>
        <p:nvSpPr>
          <p:cNvPr id="3" name="CasellaDiTesto 5">
            <a:extLst>
              <a:ext uri="{FF2B5EF4-FFF2-40B4-BE49-F238E27FC236}">
                <a16:creationId xmlns:a16="http://schemas.microsoft.com/office/drawing/2014/main" id="{B74B98CE-9DDE-4972-91E0-B48A8CAC6CC6}"/>
              </a:ext>
            </a:extLst>
          </p:cNvPr>
          <p:cNvSpPr txBox="1"/>
          <p:nvPr userDrawn="1"/>
        </p:nvSpPr>
        <p:spPr>
          <a:xfrm>
            <a:off x="181850" y="2013924"/>
            <a:ext cx="2976555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26">
                <a:latin typeface="Corbel (Body)"/>
              </a:rPr>
              <a:t>www.poloinnovazioneict.org</a:t>
            </a:r>
          </a:p>
          <a:p>
            <a:pPr algn="ctr"/>
            <a:r>
              <a:rPr lang="it-IT" sz="1026">
                <a:latin typeface="Corbel (Body)"/>
              </a:rPr>
              <a:t>info@poloinnovazioneict.org</a:t>
            </a:r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AC386890-9EFD-4A53-A451-1B2027144FC6}"/>
              </a:ext>
            </a:extLst>
          </p:cNvPr>
          <p:cNvSpPr txBox="1"/>
          <p:nvPr userDrawn="1"/>
        </p:nvSpPr>
        <p:spPr>
          <a:xfrm>
            <a:off x="5909034" y="2017295"/>
            <a:ext cx="2976555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26">
                <a:latin typeface="Corbel (Body)"/>
              </a:rPr>
              <a:t>www.smartcommunitiestech.it</a:t>
            </a:r>
          </a:p>
          <a:p>
            <a:pPr algn="ctr"/>
            <a:r>
              <a:rPr lang="it-IT" sz="1026">
                <a:latin typeface="Corbel (Body)"/>
              </a:rPr>
              <a:t>info@smartcommunitiestech.it</a:t>
            </a:r>
          </a:p>
        </p:txBody>
      </p:sp>
      <p:sp>
        <p:nvSpPr>
          <p:cNvPr id="11" name="CasellaDiTesto 8">
            <a:extLst>
              <a:ext uri="{FF2B5EF4-FFF2-40B4-BE49-F238E27FC236}">
                <a16:creationId xmlns:a16="http://schemas.microsoft.com/office/drawing/2014/main" id="{B63707B2-7E2A-40E5-9FE1-DC2FC277A8CF}"/>
              </a:ext>
            </a:extLst>
          </p:cNvPr>
          <p:cNvSpPr txBox="1"/>
          <p:nvPr userDrawn="1"/>
        </p:nvSpPr>
        <p:spPr>
          <a:xfrm>
            <a:off x="3453006" y="2017295"/>
            <a:ext cx="2093529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26">
                <a:latin typeface="Corbel (Body)"/>
              </a:rPr>
              <a:t>www.torinowireless.it</a:t>
            </a:r>
          </a:p>
          <a:p>
            <a:pPr algn="ctr"/>
            <a:r>
              <a:rPr lang="it-IT" sz="1026">
                <a:latin typeface="Corbel (Body)"/>
              </a:rPr>
              <a:t>info@torinowireless.it</a:t>
            </a:r>
          </a:p>
        </p:txBody>
      </p:sp>
      <p:pic>
        <p:nvPicPr>
          <p:cNvPr id="13" name="Immagine 9">
            <a:extLst>
              <a:ext uri="{FF2B5EF4-FFF2-40B4-BE49-F238E27FC236}">
                <a16:creationId xmlns:a16="http://schemas.microsoft.com/office/drawing/2014/main" id="{03BA99B8-062A-4BA9-BCF2-A95144FE04D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75" y="836575"/>
            <a:ext cx="2088660" cy="1026518"/>
          </a:xfrm>
          <a:prstGeom prst="rect">
            <a:avLst/>
          </a:prstGeom>
        </p:spPr>
      </p:pic>
      <p:pic>
        <p:nvPicPr>
          <p:cNvPr id="15" name="Immagine 10">
            <a:extLst>
              <a:ext uri="{FF2B5EF4-FFF2-40B4-BE49-F238E27FC236}">
                <a16:creationId xmlns:a16="http://schemas.microsoft.com/office/drawing/2014/main" id="{90AEA18C-F394-4538-9E9A-1D37AC2C8C5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529" y="1211934"/>
            <a:ext cx="2206050" cy="806400"/>
          </a:xfrm>
          <a:prstGeom prst="rect">
            <a:avLst/>
          </a:prstGeom>
        </p:spPr>
      </p:pic>
      <p:sp>
        <p:nvSpPr>
          <p:cNvPr id="17" name="CasellaDiTesto 14">
            <a:extLst>
              <a:ext uri="{FF2B5EF4-FFF2-40B4-BE49-F238E27FC236}">
                <a16:creationId xmlns:a16="http://schemas.microsoft.com/office/drawing/2014/main" id="{B6C9DE08-FBD4-46D9-8044-D6A51A85DD2B}"/>
              </a:ext>
            </a:extLst>
          </p:cNvPr>
          <p:cNvSpPr txBox="1"/>
          <p:nvPr userDrawn="1"/>
        </p:nvSpPr>
        <p:spPr>
          <a:xfrm>
            <a:off x="3965390" y="2589870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>
                <a:latin typeface="Corbel (Body)"/>
              </a:rPr>
              <a:t>@</a:t>
            </a:r>
            <a:r>
              <a:rPr lang="it-IT" sz="1026" err="1">
                <a:latin typeface="Corbel (Body)"/>
              </a:rPr>
              <a:t>torinowireless</a:t>
            </a:r>
            <a:endParaRPr lang="it-IT" sz="1026">
              <a:latin typeface="Corbel (Body)"/>
            </a:endParaRPr>
          </a:p>
        </p:txBody>
      </p:sp>
      <p:sp>
        <p:nvSpPr>
          <p:cNvPr id="19" name="CasellaDiTesto 15">
            <a:extLst>
              <a:ext uri="{FF2B5EF4-FFF2-40B4-BE49-F238E27FC236}">
                <a16:creationId xmlns:a16="http://schemas.microsoft.com/office/drawing/2014/main" id="{EE378E7A-7513-45D9-A1D9-0459DBA1B6FD}"/>
              </a:ext>
            </a:extLst>
          </p:cNvPr>
          <p:cNvSpPr txBox="1"/>
          <p:nvPr userDrawn="1"/>
        </p:nvSpPr>
        <p:spPr>
          <a:xfrm>
            <a:off x="3965390" y="2870821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>
                <a:latin typeface="Corbel (Body)"/>
              </a:rPr>
              <a:t>@</a:t>
            </a:r>
            <a:r>
              <a:rPr lang="it-IT" sz="1026" err="1">
                <a:latin typeface="Corbel (Body)"/>
              </a:rPr>
              <a:t>torinowireless</a:t>
            </a:r>
            <a:endParaRPr lang="it-IT" sz="1026">
              <a:latin typeface="Corbel (Body)"/>
            </a:endParaRPr>
          </a:p>
        </p:txBody>
      </p:sp>
      <p:sp>
        <p:nvSpPr>
          <p:cNvPr id="21" name="CasellaDiTesto 16">
            <a:extLst>
              <a:ext uri="{FF2B5EF4-FFF2-40B4-BE49-F238E27FC236}">
                <a16:creationId xmlns:a16="http://schemas.microsoft.com/office/drawing/2014/main" id="{CBD3480D-EC42-4F49-A49B-969AB9FECE87}"/>
              </a:ext>
            </a:extLst>
          </p:cNvPr>
          <p:cNvSpPr txBox="1"/>
          <p:nvPr userDrawn="1"/>
        </p:nvSpPr>
        <p:spPr>
          <a:xfrm>
            <a:off x="1409895" y="2589870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>
                <a:latin typeface="Corbel (Body)"/>
              </a:rPr>
              <a:t>@</a:t>
            </a:r>
            <a:r>
              <a:rPr lang="it-IT" sz="1026" err="1">
                <a:latin typeface="Corbel (Body)"/>
              </a:rPr>
              <a:t>poloict</a:t>
            </a:r>
            <a:endParaRPr lang="it-IT" sz="1026">
              <a:latin typeface="Corbel (Body)"/>
            </a:endParaRPr>
          </a:p>
        </p:txBody>
      </p:sp>
      <p:sp>
        <p:nvSpPr>
          <p:cNvPr id="23" name="CasellaDiTesto 17">
            <a:extLst>
              <a:ext uri="{FF2B5EF4-FFF2-40B4-BE49-F238E27FC236}">
                <a16:creationId xmlns:a16="http://schemas.microsoft.com/office/drawing/2014/main" id="{35567180-98BB-4893-BA04-BC5F16C7B92E}"/>
              </a:ext>
            </a:extLst>
          </p:cNvPr>
          <p:cNvSpPr txBox="1"/>
          <p:nvPr userDrawn="1"/>
        </p:nvSpPr>
        <p:spPr>
          <a:xfrm>
            <a:off x="6880541" y="2589870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>
                <a:latin typeface="Corbel (Body)"/>
              </a:rPr>
              <a:t>@</a:t>
            </a:r>
            <a:r>
              <a:rPr lang="it-IT" sz="1026" err="1">
                <a:latin typeface="Corbel (Body)"/>
              </a:rPr>
              <a:t>cluster_smart</a:t>
            </a:r>
            <a:endParaRPr lang="it-IT" sz="1026">
              <a:latin typeface="Corbel (Body)"/>
            </a:endParaRPr>
          </a:p>
        </p:txBody>
      </p:sp>
      <p:sp>
        <p:nvSpPr>
          <p:cNvPr id="25" name="Freeform 16">
            <a:extLst>
              <a:ext uri="{FF2B5EF4-FFF2-40B4-BE49-F238E27FC236}">
                <a16:creationId xmlns:a16="http://schemas.microsoft.com/office/drawing/2014/main" id="{FF028C19-F759-4F25-BE8A-1797668B6A8E}"/>
              </a:ext>
            </a:extLst>
          </p:cNvPr>
          <p:cNvSpPr>
            <a:spLocks/>
          </p:cNvSpPr>
          <p:nvPr userDrawn="1"/>
        </p:nvSpPr>
        <p:spPr bwMode="auto">
          <a:xfrm>
            <a:off x="3665782" y="2597744"/>
            <a:ext cx="374809" cy="216633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419CD6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en-US" sz="1230">
              <a:latin typeface="Corbel (Body)"/>
            </a:endParaRPr>
          </a:p>
        </p:txBody>
      </p:sp>
      <p:sp>
        <p:nvSpPr>
          <p:cNvPr id="27" name="Freeform 13">
            <a:extLst>
              <a:ext uri="{FF2B5EF4-FFF2-40B4-BE49-F238E27FC236}">
                <a16:creationId xmlns:a16="http://schemas.microsoft.com/office/drawing/2014/main" id="{D62A734C-5172-4E0D-BBFE-992D3608A967}"/>
              </a:ext>
            </a:extLst>
          </p:cNvPr>
          <p:cNvSpPr>
            <a:spLocks/>
          </p:cNvSpPr>
          <p:nvPr userDrawn="1"/>
        </p:nvSpPr>
        <p:spPr bwMode="auto">
          <a:xfrm>
            <a:off x="3665782" y="2870820"/>
            <a:ext cx="336365" cy="239514"/>
          </a:xfrm>
          <a:custGeom>
            <a:avLst/>
            <a:gdLst>
              <a:gd name="T0" fmla="*/ 360 w 360"/>
              <a:gd name="T1" fmla="*/ 60 h 360"/>
              <a:gd name="T2" fmla="*/ 300 w 360"/>
              <a:gd name="T3" fmla="*/ 0 h 360"/>
              <a:gd name="T4" fmla="*/ 60 w 360"/>
              <a:gd name="T5" fmla="*/ 0 h 360"/>
              <a:gd name="T6" fmla="*/ 0 w 360"/>
              <a:gd name="T7" fmla="*/ 60 h 360"/>
              <a:gd name="T8" fmla="*/ 0 w 360"/>
              <a:gd name="T9" fmla="*/ 300 h 360"/>
              <a:gd name="T10" fmla="*/ 60 w 360"/>
              <a:gd name="T11" fmla="*/ 360 h 360"/>
              <a:gd name="T12" fmla="*/ 180 w 360"/>
              <a:gd name="T13" fmla="*/ 360 h 360"/>
              <a:gd name="T14" fmla="*/ 180 w 360"/>
              <a:gd name="T15" fmla="*/ 224 h 360"/>
              <a:gd name="T16" fmla="*/ 136 w 360"/>
              <a:gd name="T17" fmla="*/ 224 h 360"/>
              <a:gd name="T18" fmla="*/ 136 w 360"/>
              <a:gd name="T19" fmla="*/ 164 h 360"/>
              <a:gd name="T20" fmla="*/ 180 w 360"/>
              <a:gd name="T21" fmla="*/ 164 h 360"/>
              <a:gd name="T22" fmla="*/ 180 w 360"/>
              <a:gd name="T23" fmla="*/ 141 h 360"/>
              <a:gd name="T24" fmla="*/ 248 w 360"/>
              <a:gd name="T25" fmla="*/ 64 h 360"/>
              <a:gd name="T26" fmla="*/ 296 w 360"/>
              <a:gd name="T27" fmla="*/ 64 h 360"/>
              <a:gd name="T28" fmla="*/ 296 w 360"/>
              <a:gd name="T29" fmla="*/ 124 h 360"/>
              <a:gd name="T30" fmla="*/ 248 w 360"/>
              <a:gd name="T31" fmla="*/ 124 h 360"/>
              <a:gd name="T32" fmla="*/ 236 w 360"/>
              <a:gd name="T33" fmla="*/ 140 h 360"/>
              <a:gd name="T34" fmla="*/ 236 w 360"/>
              <a:gd name="T35" fmla="*/ 164 h 360"/>
              <a:gd name="T36" fmla="*/ 296 w 360"/>
              <a:gd name="T37" fmla="*/ 164 h 360"/>
              <a:gd name="T38" fmla="*/ 296 w 360"/>
              <a:gd name="T39" fmla="*/ 224 h 360"/>
              <a:gd name="T40" fmla="*/ 236 w 360"/>
              <a:gd name="T41" fmla="*/ 224 h 360"/>
              <a:gd name="T42" fmla="*/ 236 w 360"/>
              <a:gd name="T43" fmla="*/ 360 h 360"/>
              <a:gd name="T44" fmla="*/ 300 w 360"/>
              <a:gd name="T45" fmla="*/ 360 h 360"/>
              <a:gd name="T46" fmla="*/ 360 w 360"/>
              <a:gd name="T47" fmla="*/ 300 h 360"/>
              <a:gd name="T48" fmla="*/ 360 w 360"/>
              <a:gd name="T49" fmla="*/ 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0" h="360">
                <a:moveTo>
                  <a:pt x="360" y="60"/>
                </a:moveTo>
                <a:cubicBezTo>
                  <a:pt x="360" y="29"/>
                  <a:pt x="332" y="0"/>
                  <a:pt x="30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8" y="0"/>
                  <a:pt x="0" y="29"/>
                  <a:pt x="0" y="6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2"/>
                  <a:pt x="28" y="360"/>
                  <a:pt x="60" y="360"/>
                </a:cubicBezTo>
                <a:cubicBezTo>
                  <a:pt x="180" y="360"/>
                  <a:pt x="180" y="360"/>
                  <a:pt x="180" y="360"/>
                </a:cubicBezTo>
                <a:cubicBezTo>
                  <a:pt x="180" y="224"/>
                  <a:pt x="180" y="224"/>
                  <a:pt x="180" y="224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80" y="164"/>
                  <a:pt x="180" y="164"/>
                  <a:pt x="180" y="164"/>
                </a:cubicBezTo>
                <a:cubicBezTo>
                  <a:pt x="180" y="141"/>
                  <a:pt x="180" y="141"/>
                  <a:pt x="180" y="141"/>
                </a:cubicBezTo>
                <a:cubicBezTo>
                  <a:pt x="180" y="100"/>
                  <a:pt x="210" y="64"/>
                  <a:pt x="248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6" y="124"/>
                  <a:pt x="296" y="124"/>
                  <a:pt x="296" y="124"/>
                </a:cubicBezTo>
                <a:cubicBezTo>
                  <a:pt x="248" y="124"/>
                  <a:pt x="248" y="124"/>
                  <a:pt x="248" y="124"/>
                </a:cubicBezTo>
                <a:cubicBezTo>
                  <a:pt x="242" y="124"/>
                  <a:pt x="236" y="131"/>
                  <a:pt x="236" y="140"/>
                </a:cubicBezTo>
                <a:cubicBezTo>
                  <a:pt x="236" y="164"/>
                  <a:pt x="236" y="164"/>
                  <a:pt x="236" y="164"/>
                </a:cubicBezTo>
                <a:cubicBezTo>
                  <a:pt x="296" y="164"/>
                  <a:pt x="296" y="164"/>
                  <a:pt x="296" y="164"/>
                </a:cubicBezTo>
                <a:cubicBezTo>
                  <a:pt x="296" y="224"/>
                  <a:pt x="296" y="224"/>
                  <a:pt x="296" y="224"/>
                </a:cubicBezTo>
                <a:cubicBezTo>
                  <a:pt x="236" y="224"/>
                  <a:pt x="236" y="224"/>
                  <a:pt x="236" y="224"/>
                </a:cubicBezTo>
                <a:cubicBezTo>
                  <a:pt x="236" y="360"/>
                  <a:pt x="236" y="360"/>
                  <a:pt x="236" y="360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32" y="360"/>
                  <a:pt x="360" y="332"/>
                  <a:pt x="360" y="300"/>
                </a:cubicBezTo>
                <a:lnTo>
                  <a:pt x="360" y="60"/>
                </a:lnTo>
                <a:close/>
              </a:path>
            </a:pathLst>
          </a:custGeom>
          <a:solidFill>
            <a:srgbClr val="3C599A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id-ID" sz="1230">
              <a:latin typeface="Corbel (Body)"/>
            </a:endParaRPr>
          </a:p>
        </p:txBody>
      </p:sp>
      <p:sp>
        <p:nvSpPr>
          <p:cNvPr id="29" name="Freeform 16">
            <a:extLst>
              <a:ext uri="{FF2B5EF4-FFF2-40B4-BE49-F238E27FC236}">
                <a16:creationId xmlns:a16="http://schemas.microsoft.com/office/drawing/2014/main" id="{0365A1B0-9C43-443D-AE78-4D52F8742D9E}"/>
              </a:ext>
            </a:extLst>
          </p:cNvPr>
          <p:cNvSpPr>
            <a:spLocks/>
          </p:cNvSpPr>
          <p:nvPr userDrawn="1"/>
        </p:nvSpPr>
        <p:spPr bwMode="auto">
          <a:xfrm>
            <a:off x="1089489" y="2597744"/>
            <a:ext cx="374809" cy="216633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419CD6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en-US" sz="1230">
              <a:latin typeface="Corbel (Body)"/>
            </a:endParaRPr>
          </a:p>
        </p:txBody>
      </p:sp>
      <p:sp>
        <p:nvSpPr>
          <p:cNvPr id="31" name="Freeform 16">
            <a:extLst>
              <a:ext uri="{FF2B5EF4-FFF2-40B4-BE49-F238E27FC236}">
                <a16:creationId xmlns:a16="http://schemas.microsoft.com/office/drawing/2014/main" id="{B81E5378-4716-455E-8D0C-D04CAF70AC08}"/>
              </a:ext>
            </a:extLst>
          </p:cNvPr>
          <p:cNvSpPr>
            <a:spLocks/>
          </p:cNvSpPr>
          <p:nvPr userDrawn="1"/>
        </p:nvSpPr>
        <p:spPr bwMode="auto">
          <a:xfrm>
            <a:off x="6565162" y="2597744"/>
            <a:ext cx="374809" cy="216633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419CD6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en-US" sz="1230">
              <a:latin typeface="Corbel (Body)"/>
            </a:endParaRP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459F8915-AFAE-43FE-B4B2-C7D276F5F5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"/>
            <a:ext cx="7476180" cy="540068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</p:spTree>
    <p:extLst>
      <p:ext uri="{BB962C8B-B14F-4D97-AF65-F5344CB8AC3E}">
        <p14:creationId xmlns:p14="http://schemas.microsoft.com/office/powerpoint/2010/main" val="3978961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03;p25">
            <a:extLst>
              <a:ext uri="{FF2B5EF4-FFF2-40B4-BE49-F238E27FC236}">
                <a16:creationId xmlns:a16="http://schemas.microsoft.com/office/drawing/2014/main" id="{7494F819-486B-4EFF-9CA9-13DDE0DCA385}"/>
              </a:ext>
            </a:extLst>
          </p:cNvPr>
          <p:cNvSpPr/>
          <p:nvPr userDrawn="1"/>
        </p:nvSpPr>
        <p:spPr>
          <a:xfrm>
            <a:off x="2" y="1"/>
            <a:ext cx="2914090" cy="3600449"/>
          </a:xfrm>
          <a:prstGeom prst="rect">
            <a:avLst/>
          </a:prstGeom>
          <a:solidFill>
            <a:schemeClr val="accent3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6861" tIns="46861" rIns="46861" bIns="4686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23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6ED9CF9-2900-47E3-823B-36483BDB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79" y="813071"/>
            <a:ext cx="2754934" cy="107748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46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164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AEC76B-DB9A-4A5E-B64A-4195A706D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4239" y="1988400"/>
            <a:ext cx="2754935" cy="12508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6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1230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  <a:lvl2pPr marL="234354" indent="0">
              <a:buNone/>
              <a:defRPr sz="716"/>
            </a:lvl2pPr>
            <a:lvl3pPr marL="468709" indent="0">
              <a:buNone/>
              <a:defRPr sz="616"/>
            </a:lvl3pPr>
            <a:lvl4pPr marL="703064" indent="0">
              <a:buNone/>
              <a:defRPr sz="511"/>
            </a:lvl4pPr>
            <a:lvl5pPr marL="937417" indent="0">
              <a:buNone/>
              <a:defRPr sz="511"/>
            </a:lvl5pPr>
            <a:lvl6pPr marL="1171771" indent="0">
              <a:buNone/>
              <a:defRPr sz="511"/>
            </a:lvl6pPr>
            <a:lvl7pPr marL="1406127" indent="0">
              <a:buNone/>
              <a:defRPr sz="511"/>
            </a:lvl7pPr>
            <a:lvl8pPr marL="1640482" indent="0">
              <a:buNone/>
              <a:defRPr sz="511"/>
            </a:lvl8pPr>
            <a:lvl9pPr marL="1874835" indent="0">
              <a:buNone/>
              <a:defRPr sz="511"/>
            </a:lvl9pPr>
          </a:lstStyle>
          <a:p>
            <a:pPr lvl="0"/>
            <a:endParaRPr 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DB9AA1-FD01-4F79-BF35-4BB32BFC6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721B095-BA27-46DC-980A-8A7E6B523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DD12205C-AC8E-453E-81DA-F228BBECE40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8193" y="193392"/>
            <a:ext cx="4931452" cy="3045851"/>
          </a:xfrm>
          <a:prstGeom prst="rect">
            <a:avLst/>
          </a:prstGeom>
        </p:spPr>
        <p:txBody>
          <a:bodyPr>
            <a:normAutofit/>
          </a:bodyPr>
          <a:lstStyle>
            <a:lvl1pPr marL="117177" indent="-117177">
              <a:buFont typeface="Wingdings" panose="05000000000000000000" pitchFamily="2" charset="2"/>
              <a:buChar char="q"/>
              <a:defRPr sz="1026">
                <a:latin typeface="Corbel (Body)"/>
              </a:defRPr>
            </a:lvl1pPr>
            <a:lvl2pPr marL="351532" indent="-117177">
              <a:buFont typeface="Wingdings" panose="05000000000000000000" pitchFamily="2" charset="2"/>
              <a:buChar char="§"/>
              <a:defRPr sz="923">
                <a:latin typeface="Corbel (Body)"/>
              </a:defRPr>
            </a:lvl2pPr>
            <a:lvl3pPr marL="585887" indent="-117177">
              <a:buFont typeface="Wingdings" panose="05000000000000000000" pitchFamily="2" charset="2"/>
              <a:buChar char="ü"/>
              <a:defRPr sz="820">
                <a:latin typeface="Corbel (Body)"/>
              </a:defRPr>
            </a:lvl3pPr>
            <a:lvl4pPr>
              <a:defRPr sz="716">
                <a:latin typeface="Corbel (Body)"/>
              </a:defRPr>
            </a:lvl4pPr>
            <a:lvl5pPr marL="937417" indent="0">
              <a:buNone/>
              <a:defRPr sz="716">
                <a:latin typeface="Corbel (Body)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endParaRPr lang="it-IT"/>
          </a:p>
        </p:txBody>
      </p:sp>
      <p:pic>
        <p:nvPicPr>
          <p:cNvPr id="9" name="Immagine 3" descr="Innovazione Terzo Settore - Home | Facebook">
            <a:extLst>
              <a:ext uri="{FF2B5EF4-FFF2-40B4-BE49-F238E27FC236}">
                <a16:creationId xmlns:a16="http://schemas.microsoft.com/office/drawing/2014/main" id="{CC352E88-F5AA-4637-8971-DB613859FB45}"/>
              </a:ext>
            </a:extLst>
          </p:cNvPr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6" b="96491" l="8772" r="89474">
                        <a14:foregroundMark x1="55263" y1="6140" x2="55263" y2="6140"/>
                        <a14:foregroundMark x1="33333" y1="65789" x2="33333" y2="65789"/>
                        <a14:foregroundMark x1="33333" y1="57895" x2="33333" y2="57895"/>
                        <a14:foregroundMark x1="34211" y1="42105" x2="34211" y2="42105"/>
                        <a14:foregroundMark x1="62281" y1="42105" x2="62281" y2="42105"/>
                        <a14:foregroundMark x1="64035" y1="82456" x2="64035" y2="82456"/>
                        <a14:foregroundMark x1="35965" y1="86842" x2="35965" y2="86842"/>
                        <a14:foregroundMark x1="39474" y1="95614" x2="39474" y2="95614"/>
                        <a14:foregroundMark x1="62281" y1="96491" x2="62281" y2="96491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315" y="67835"/>
            <a:ext cx="691304" cy="464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0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olo - logo - piedino 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154B0B-57D7-4CC9-89DE-8AFBE5773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38" y="191691"/>
            <a:ext cx="7475975" cy="45012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79EBFCD-E30A-46BE-A59C-EA78AD89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D702-1566-44D1-8C21-FE0148D5E613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49D2040-3473-42DE-B9FC-88CD7B17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62482E-E20C-4045-95D7-C18873D03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3BA5-DF4E-449E-9747-4B7B0C20C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02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74966" y="1119030"/>
            <a:ext cx="7649607" cy="771208"/>
          </a:xfrm>
          <a:prstGeom prst="rect">
            <a:avLst/>
          </a:prstGeom>
        </p:spPr>
        <p:txBody>
          <a:bodyPr/>
          <a:lstStyle>
            <a:lvl1pPr>
              <a:defRPr sz="1914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49933" y="2040255"/>
            <a:ext cx="6299676" cy="9201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30">
                <a:solidFill>
                  <a:schemeClr val="tx1">
                    <a:tint val="75000"/>
                  </a:schemeClr>
                </a:solidFill>
              </a:defRPr>
            </a:lvl1pPr>
            <a:lvl2pPr marL="312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4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7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62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74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87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99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</p:spTree>
    <p:extLst>
      <p:ext uri="{BB962C8B-B14F-4D97-AF65-F5344CB8AC3E}">
        <p14:creationId xmlns:p14="http://schemas.microsoft.com/office/powerpoint/2010/main" val="2172079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47547" y="640898"/>
            <a:ext cx="8504445" cy="2575061"/>
          </a:xfrm>
          <a:prstGeom prst="rect">
            <a:avLst/>
          </a:prstGeom>
        </p:spPr>
        <p:txBody>
          <a:bodyPr/>
          <a:lstStyle>
            <a:lvl1pPr>
              <a:defRPr sz="1230"/>
            </a:lvl1pPr>
            <a:lvl2pPr>
              <a:defRPr sz="1094"/>
            </a:lvl2pPr>
            <a:lvl3pPr>
              <a:defRPr sz="956"/>
            </a:lvl3pPr>
            <a:lvl4pPr>
              <a:defRPr sz="820"/>
            </a:lvl4pPr>
            <a:lvl5pPr>
              <a:defRPr sz="82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EAE2DCD-C592-4D30-963F-52254D274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42650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0106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7547" y="2313624"/>
            <a:ext cx="8504445" cy="715645"/>
          </a:xfrm>
          <a:prstGeom prst="rect">
            <a:avLst/>
          </a:prstGeom>
        </p:spPr>
        <p:txBody>
          <a:bodyPr anchor="t"/>
          <a:lstStyle>
            <a:lvl1pPr algn="l">
              <a:defRPr sz="164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7547" y="1525746"/>
            <a:ext cx="8504445" cy="78787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20">
                <a:solidFill>
                  <a:schemeClr val="tx1">
                    <a:tint val="75000"/>
                  </a:schemeClr>
                </a:solidFill>
              </a:defRPr>
            </a:lvl1pPr>
            <a:lvl2pPr marL="312466" indent="0">
              <a:buNone/>
              <a:defRPr sz="1230">
                <a:solidFill>
                  <a:schemeClr val="tx1">
                    <a:tint val="75000"/>
                  </a:schemeClr>
                </a:solidFill>
              </a:defRPr>
            </a:lvl2pPr>
            <a:lvl3pPr marL="624931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3pPr>
            <a:lvl4pPr marL="937397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4pPr>
            <a:lvl5pPr marL="1249864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5pPr>
            <a:lvl6pPr marL="1562329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6pPr>
            <a:lvl7pPr marL="1874795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7pPr>
            <a:lvl8pPr marL="2187261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8pPr>
            <a:lvl9pPr marL="2499727" indent="0">
              <a:buNone/>
              <a:defRPr sz="9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EEBECD6-E1E9-4728-BE70-C71E21B5D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23223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47547" y="640898"/>
            <a:ext cx="4177227" cy="2575061"/>
          </a:xfrm>
          <a:prstGeom prst="rect">
            <a:avLst/>
          </a:prstGeom>
        </p:spPr>
        <p:txBody>
          <a:bodyPr/>
          <a:lstStyle>
            <a:lvl1pPr>
              <a:defRPr sz="1230"/>
            </a:lvl1pPr>
            <a:lvl2pPr>
              <a:defRPr sz="1094"/>
            </a:lvl2pPr>
            <a:lvl3pPr>
              <a:defRPr sz="956"/>
            </a:lvl3pPr>
            <a:lvl4pPr>
              <a:defRPr sz="820"/>
            </a:lvl4pPr>
            <a:lvl5pPr>
              <a:defRPr sz="820"/>
            </a:lvl5pPr>
            <a:lvl6pPr>
              <a:defRPr sz="1230"/>
            </a:lvl6pPr>
            <a:lvl7pPr>
              <a:defRPr sz="1230"/>
            </a:lvl7pPr>
            <a:lvl8pPr>
              <a:defRPr sz="1230"/>
            </a:lvl8pPr>
            <a:lvl9pPr>
              <a:defRPr sz="123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4765" y="640898"/>
            <a:ext cx="4177227" cy="2575061"/>
          </a:xfrm>
          <a:prstGeom prst="rect">
            <a:avLst/>
          </a:prstGeom>
        </p:spPr>
        <p:txBody>
          <a:bodyPr/>
          <a:lstStyle>
            <a:lvl1pPr>
              <a:defRPr sz="1230"/>
            </a:lvl1pPr>
            <a:lvl2pPr>
              <a:defRPr sz="1094"/>
            </a:lvl2pPr>
            <a:lvl3pPr>
              <a:defRPr sz="956"/>
            </a:lvl3pPr>
            <a:lvl4pPr>
              <a:defRPr sz="820"/>
            </a:lvl4pPr>
            <a:lvl5pPr>
              <a:defRPr sz="820"/>
            </a:lvl5pPr>
            <a:lvl6pPr>
              <a:defRPr sz="1230"/>
            </a:lvl6pPr>
            <a:lvl7pPr>
              <a:defRPr sz="1230"/>
            </a:lvl7pPr>
            <a:lvl8pPr>
              <a:defRPr sz="1230"/>
            </a:lvl8pPr>
            <a:lvl9pPr>
              <a:defRPr sz="123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94CDC6ED-2E1D-4C46-BBE5-C41F37BD1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5890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7547" y="805658"/>
            <a:ext cx="4178790" cy="33670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30" b="1">
                <a:solidFill>
                  <a:schemeClr val="tx2"/>
                </a:solidFill>
              </a:defRPr>
            </a:lvl1pPr>
            <a:lvl2pPr marL="312466" indent="0">
              <a:buNone/>
              <a:defRPr sz="1366" b="1"/>
            </a:lvl2pPr>
            <a:lvl3pPr marL="624931" indent="0">
              <a:buNone/>
              <a:defRPr sz="1230" b="1"/>
            </a:lvl3pPr>
            <a:lvl4pPr marL="937397" indent="0">
              <a:buNone/>
              <a:defRPr sz="1094" b="1"/>
            </a:lvl4pPr>
            <a:lvl5pPr marL="1249864" indent="0">
              <a:buNone/>
              <a:defRPr sz="1094" b="1"/>
            </a:lvl5pPr>
            <a:lvl6pPr marL="1562329" indent="0">
              <a:buNone/>
              <a:defRPr sz="1094" b="1"/>
            </a:lvl6pPr>
            <a:lvl7pPr marL="1874795" indent="0">
              <a:buNone/>
              <a:defRPr sz="1094" b="1"/>
            </a:lvl7pPr>
            <a:lvl8pPr marL="2187261" indent="0">
              <a:buNone/>
              <a:defRPr sz="1094" b="1"/>
            </a:lvl8pPr>
            <a:lvl9pPr marL="2499727" indent="0">
              <a:buNone/>
              <a:defRPr sz="1094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47547" y="1142368"/>
            <a:ext cx="4178790" cy="2073593"/>
          </a:xfrm>
          <a:prstGeom prst="rect">
            <a:avLst/>
          </a:prstGeom>
        </p:spPr>
        <p:txBody>
          <a:bodyPr/>
          <a:lstStyle>
            <a:lvl1pPr>
              <a:defRPr sz="1230"/>
            </a:lvl1pPr>
            <a:lvl2pPr>
              <a:defRPr sz="1094"/>
            </a:lvl2pPr>
            <a:lvl3pPr>
              <a:defRPr sz="956"/>
            </a:lvl3pPr>
            <a:lvl4pPr>
              <a:defRPr sz="820"/>
            </a:lvl4pPr>
            <a:lvl5pPr>
              <a:defRPr sz="820"/>
            </a:lvl5pPr>
            <a:lvl6pPr>
              <a:defRPr sz="1094"/>
            </a:lvl6pPr>
            <a:lvl7pPr>
              <a:defRPr sz="1094"/>
            </a:lvl7pPr>
            <a:lvl8pPr>
              <a:defRPr sz="1094"/>
            </a:lvl8pPr>
            <a:lvl9pPr>
              <a:defRPr sz="1094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571643" y="805658"/>
            <a:ext cx="4180351" cy="33670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30" b="1">
                <a:solidFill>
                  <a:schemeClr val="tx2"/>
                </a:solidFill>
              </a:defRPr>
            </a:lvl1pPr>
            <a:lvl2pPr marL="312466" indent="0">
              <a:buNone/>
              <a:defRPr sz="1366" b="1"/>
            </a:lvl2pPr>
            <a:lvl3pPr marL="624931" indent="0">
              <a:buNone/>
              <a:defRPr sz="1230" b="1"/>
            </a:lvl3pPr>
            <a:lvl4pPr marL="937397" indent="0">
              <a:buNone/>
              <a:defRPr sz="1094" b="1"/>
            </a:lvl4pPr>
            <a:lvl5pPr marL="1249864" indent="0">
              <a:buNone/>
              <a:defRPr sz="1094" b="1"/>
            </a:lvl5pPr>
            <a:lvl6pPr marL="1562329" indent="0">
              <a:buNone/>
              <a:defRPr sz="1094" b="1"/>
            </a:lvl6pPr>
            <a:lvl7pPr marL="1874795" indent="0">
              <a:buNone/>
              <a:defRPr sz="1094" b="1"/>
            </a:lvl7pPr>
            <a:lvl8pPr marL="2187261" indent="0">
              <a:buNone/>
              <a:defRPr sz="1094" b="1"/>
            </a:lvl8pPr>
            <a:lvl9pPr marL="2499727" indent="0">
              <a:buNone/>
              <a:defRPr sz="1094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571643" y="1142368"/>
            <a:ext cx="4180351" cy="2073593"/>
          </a:xfrm>
          <a:prstGeom prst="rect">
            <a:avLst/>
          </a:prstGeom>
        </p:spPr>
        <p:txBody>
          <a:bodyPr/>
          <a:lstStyle>
            <a:lvl1pPr>
              <a:defRPr sz="1230"/>
            </a:lvl1pPr>
            <a:lvl2pPr>
              <a:defRPr sz="1094"/>
            </a:lvl2pPr>
            <a:lvl3pPr>
              <a:defRPr sz="956"/>
            </a:lvl3pPr>
            <a:lvl4pPr>
              <a:defRPr sz="820"/>
            </a:lvl4pPr>
            <a:lvl5pPr>
              <a:defRPr sz="820"/>
            </a:lvl5pPr>
            <a:lvl6pPr>
              <a:defRPr sz="1094"/>
            </a:lvl6pPr>
            <a:lvl7pPr>
              <a:defRPr sz="1094"/>
            </a:lvl7pPr>
            <a:lvl8pPr>
              <a:defRPr sz="1094"/>
            </a:lvl8pPr>
            <a:lvl9pPr>
              <a:defRPr sz="1094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43A03AF-A4D9-49E1-AF1E-C632E468260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3596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016A807D-A710-4857-B1FF-51F6EAF2A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2648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E57046FF-BC03-4094-BB4A-E1C375197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9489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7547" y="640898"/>
            <a:ext cx="3163217" cy="610076"/>
          </a:xfrm>
          <a:prstGeom prst="rect">
            <a:avLst/>
          </a:prstGeom>
        </p:spPr>
        <p:txBody>
          <a:bodyPr anchor="b"/>
          <a:lstStyle>
            <a:lvl1pPr algn="l">
              <a:defRPr sz="1094" b="1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18571" y="640898"/>
            <a:ext cx="5233422" cy="2575061"/>
          </a:xfrm>
          <a:prstGeom prst="rect">
            <a:avLst/>
          </a:prstGeom>
        </p:spPr>
        <p:txBody>
          <a:bodyPr/>
          <a:lstStyle>
            <a:lvl1pPr>
              <a:defRPr sz="1230"/>
            </a:lvl1pPr>
            <a:lvl2pPr>
              <a:defRPr sz="1094"/>
            </a:lvl2pPr>
            <a:lvl3pPr>
              <a:defRPr sz="956"/>
            </a:lvl3pPr>
            <a:lvl4pPr>
              <a:defRPr sz="820"/>
            </a:lvl4pPr>
            <a:lvl5pPr>
              <a:defRPr sz="820"/>
            </a:lvl5pPr>
            <a:lvl6pPr>
              <a:defRPr sz="1366"/>
            </a:lvl6pPr>
            <a:lvl7pPr>
              <a:defRPr sz="1366"/>
            </a:lvl7pPr>
            <a:lvl8pPr>
              <a:defRPr sz="1366"/>
            </a:lvl8pPr>
            <a:lvl9pPr>
              <a:defRPr sz="1366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47547" y="1250974"/>
            <a:ext cx="3163217" cy="1960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1"/>
            </a:lvl1pPr>
            <a:lvl2pPr marL="312466" indent="0">
              <a:buNone/>
              <a:defRPr sz="820"/>
            </a:lvl2pPr>
            <a:lvl3pPr marL="624931" indent="0">
              <a:buNone/>
              <a:defRPr sz="684"/>
            </a:lvl3pPr>
            <a:lvl4pPr marL="937397" indent="0">
              <a:buNone/>
              <a:defRPr sz="616"/>
            </a:lvl4pPr>
            <a:lvl5pPr marL="1249864" indent="0">
              <a:buNone/>
              <a:defRPr sz="616"/>
            </a:lvl5pPr>
            <a:lvl6pPr marL="1562329" indent="0">
              <a:buNone/>
              <a:defRPr sz="616"/>
            </a:lvl6pPr>
            <a:lvl7pPr marL="1874795" indent="0">
              <a:buNone/>
              <a:defRPr sz="616"/>
            </a:lvl7pPr>
            <a:lvl8pPr marL="2187261" indent="0">
              <a:buNone/>
              <a:defRPr sz="616"/>
            </a:lvl8pPr>
            <a:lvl9pPr marL="2499727" indent="0">
              <a:buNone/>
              <a:defRPr sz="616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A5269D-AD46-46AA-A6D0-A6EA8BFCF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63152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7547" y="2520316"/>
            <a:ext cx="8504445" cy="297814"/>
          </a:xfrm>
          <a:prstGeom prst="rect">
            <a:avLst/>
          </a:prstGeom>
        </p:spPr>
        <p:txBody>
          <a:bodyPr anchor="b"/>
          <a:lstStyle>
            <a:lvl1pPr algn="l">
              <a:defRPr sz="1366" b="1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" y="640896"/>
            <a:ext cx="8999538" cy="1841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6"/>
            </a:lvl1pPr>
            <a:lvl2pPr marL="312466" indent="0">
              <a:buNone/>
              <a:defRPr sz="1914"/>
            </a:lvl2pPr>
            <a:lvl3pPr marL="624931" indent="0">
              <a:buNone/>
              <a:defRPr sz="1640"/>
            </a:lvl3pPr>
            <a:lvl4pPr marL="937397" indent="0">
              <a:buNone/>
              <a:defRPr sz="1366"/>
            </a:lvl4pPr>
            <a:lvl5pPr marL="1249864" indent="0">
              <a:buNone/>
              <a:defRPr sz="1366"/>
            </a:lvl5pPr>
            <a:lvl6pPr marL="1562329" indent="0">
              <a:buNone/>
              <a:defRPr sz="1366"/>
            </a:lvl6pPr>
            <a:lvl7pPr marL="1874795" indent="0">
              <a:buNone/>
              <a:defRPr sz="1366"/>
            </a:lvl7pPr>
            <a:lvl8pPr marL="2187261" indent="0">
              <a:buNone/>
              <a:defRPr sz="1366"/>
            </a:lvl8pPr>
            <a:lvl9pPr marL="2499727" indent="0">
              <a:buNone/>
              <a:defRPr sz="1366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47547" y="2818130"/>
            <a:ext cx="8504445" cy="4222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56"/>
            </a:lvl1pPr>
            <a:lvl2pPr marL="312466" indent="0">
              <a:buNone/>
              <a:defRPr sz="820"/>
            </a:lvl2pPr>
            <a:lvl3pPr marL="624931" indent="0">
              <a:buNone/>
              <a:defRPr sz="684"/>
            </a:lvl3pPr>
            <a:lvl4pPr marL="937397" indent="0">
              <a:buNone/>
              <a:defRPr sz="616"/>
            </a:lvl4pPr>
            <a:lvl5pPr marL="1249864" indent="0">
              <a:buNone/>
              <a:defRPr sz="616"/>
            </a:lvl5pPr>
            <a:lvl6pPr marL="1562329" indent="0">
              <a:buNone/>
              <a:defRPr sz="616"/>
            </a:lvl6pPr>
            <a:lvl7pPr marL="1874795" indent="0">
              <a:buNone/>
              <a:defRPr sz="616"/>
            </a:lvl7pPr>
            <a:lvl8pPr marL="2187261" indent="0">
              <a:buNone/>
              <a:defRPr sz="616"/>
            </a:lvl8pPr>
            <a:lvl9pPr marL="2499727" indent="0">
              <a:buNone/>
              <a:defRPr sz="616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</p:spTree>
    <p:extLst>
      <p:ext uri="{BB962C8B-B14F-4D97-AF65-F5344CB8AC3E}">
        <p14:creationId xmlns:p14="http://schemas.microsoft.com/office/powerpoint/2010/main" val="7114455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47547" y="640898"/>
            <a:ext cx="8504445" cy="2575061"/>
          </a:xfrm>
          <a:prstGeom prst="rect">
            <a:avLst/>
          </a:prstGeom>
        </p:spPr>
        <p:txBody>
          <a:bodyPr vert="eaVert"/>
          <a:lstStyle>
            <a:lvl1pPr>
              <a:defRPr sz="1366"/>
            </a:lvl1pPr>
            <a:lvl2pPr>
              <a:defRPr sz="1230"/>
            </a:lvl2pPr>
            <a:lvl3pPr>
              <a:defRPr sz="1094"/>
            </a:lvl3pPr>
            <a:lvl4pPr>
              <a:defRPr sz="956"/>
            </a:lvl4pPr>
            <a:lvl5pPr>
              <a:defRPr sz="956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CE8FB4C8-C8A9-4F84-9E56-3BE68B376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1591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24666" y="640897"/>
            <a:ext cx="2227326" cy="2575061"/>
          </a:xfrm>
          <a:prstGeom prst="rect">
            <a:avLst/>
          </a:prstGeom>
        </p:spPr>
        <p:txBody>
          <a:bodyPr vert="eaVert"/>
          <a:lstStyle>
            <a:lvl1pPr>
              <a:defRPr sz="1914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47547" y="640897"/>
            <a:ext cx="6127128" cy="2575061"/>
          </a:xfrm>
          <a:prstGeom prst="rect">
            <a:avLst/>
          </a:prstGeom>
        </p:spPr>
        <p:txBody>
          <a:bodyPr vert="eaVert"/>
          <a:lstStyle>
            <a:lvl1pPr>
              <a:defRPr sz="1230"/>
            </a:lvl1pPr>
            <a:lvl2pPr>
              <a:defRPr sz="1094"/>
            </a:lvl2pPr>
            <a:lvl3pPr>
              <a:defRPr sz="956"/>
            </a:lvl3pPr>
            <a:lvl4pPr>
              <a:defRPr sz="820"/>
            </a:lvl4pPr>
            <a:lvl5pPr>
              <a:defRPr sz="82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slide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CC2C2CD-81AF-46A5-A25A-EC5583579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94313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7476180" cy="540067"/>
          </a:xfrm>
          <a:prstGeom prst="rect">
            <a:avLst/>
          </a:prstGeom>
        </p:spPr>
        <p:txBody>
          <a:bodyPr lIns="288000" tIns="180000" rIns="0" bIns="0"/>
          <a:lstStyle>
            <a:lvl1pPr marL="0" indent="0">
              <a:buNone/>
              <a:defRPr sz="2050" b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Contatti</a:t>
            </a:r>
          </a:p>
        </p:txBody>
      </p:sp>
      <p:sp>
        <p:nvSpPr>
          <p:cNvPr id="6" name="CasellaDiTesto 5"/>
          <p:cNvSpPr txBox="1"/>
          <p:nvPr userDrawn="1"/>
        </p:nvSpPr>
        <p:spPr>
          <a:xfrm>
            <a:off x="181851" y="2013924"/>
            <a:ext cx="2976555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26"/>
              <a:t>www.poloinnovazioneict.org</a:t>
            </a:r>
          </a:p>
          <a:p>
            <a:pPr algn="ctr"/>
            <a:r>
              <a:rPr lang="it-IT" sz="1026"/>
              <a:t>info@poloinnovazioneict.org</a:t>
            </a:r>
          </a:p>
        </p:txBody>
      </p:sp>
      <p:sp>
        <p:nvSpPr>
          <p:cNvPr id="8" name="CasellaDiTesto 7"/>
          <p:cNvSpPr txBox="1"/>
          <p:nvPr userDrawn="1"/>
        </p:nvSpPr>
        <p:spPr>
          <a:xfrm>
            <a:off x="5909034" y="2017294"/>
            <a:ext cx="2976555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26"/>
              <a:t>www.smartcommunitiestech.it</a:t>
            </a:r>
          </a:p>
          <a:p>
            <a:pPr algn="ctr"/>
            <a:r>
              <a:rPr lang="it-IT" sz="1026"/>
              <a:t>info@smartcommunitiestech.it</a:t>
            </a:r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3453006" y="2017294"/>
            <a:ext cx="2093529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26"/>
              <a:t>www.torinowireless.it</a:t>
            </a:r>
          </a:p>
          <a:p>
            <a:pPr algn="ctr"/>
            <a:r>
              <a:rPr lang="it-IT" sz="1026"/>
              <a:t>info@torinowireless.it</a:t>
            </a:r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73" y="836575"/>
            <a:ext cx="2088660" cy="102651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531" y="1211934"/>
            <a:ext cx="2206049" cy="806400"/>
          </a:xfrm>
          <a:prstGeom prst="rect">
            <a:avLst/>
          </a:prstGeom>
        </p:spPr>
      </p:pic>
      <p:sp>
        <p:nvSpPr>
          <p:cNvPr id="15" name="CasellaDiTesto 14"/>
          <p:cNvSpPr txBox="1"/>
          <p:nvPr userDrawn="1"/>
        </p:nvSpPr>
        <p:spPr>
          <a:xfrm>
            <a:off x="3965390" y="2589870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/>
              <a:t>@</a:t>
            </a:r>
            <a:r>
              <a:rPr lang="it-IT" sz="1026" err="1"/>
              <a:t>torinowireless</a:t>
            </a:r>
            <a:endParaRPr lang="it-IT" sz="1026"/>
          </a:p>
        </p:txBody>
      </p:sp>
      <p:sp>
        <p:nvSpPr>
          <p:cNvPr id="16" name="CasellaDiTesto 15"/>
          <p:cNvSpPr txBox="1"/>
          <p:nvPr userDrawn="1"/>
        </p:nvSpPr>
        <p:spPr>
          <a:xfrm>
            <a:off x="3965390" y="2870820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/>
              <a:t>@</a:t>
            </a:r>
            <a:r>
              <a:rPr lang="it-IT" sz="1026" err="1"/>
              <a:t>torinowireless</a:t>
            </a:r>
            <a:endParaRPr lang="it-IT" sz="1026"/>
          </a:p>
        </p:txBody>
      </p:sp>
      <p:sp>
        <p:nvSpPr>
          <p:cNvPr id="17" name="CasellaDiTesto 16"/>
          <p:cNvSpPr txBox="1"/>
          <p:nvPr userDrawn="1"/>
        </p:nvSpPr>
        <p:spPr>
          <a:xfrm>
            <a:off x="1409895" y="2589870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/>
              <a:t>@</a:t>
            </a:r>
            <a:r>
              <a:rPr lang="it-IT" sz="1026" err="1"/>
              <a:t>poloict</a:t>
            </a:r>
            <a:endParaRPr lang="it-IT" sz="1026"/>
          </a:p>
        </p:txBody>
      </p:sp>
      <p:sp>
        <p:nvSpPr>
          <p:cNvPr id="18" name="CasellaDiTesto 17"/>
          <p:cNvSpPr txBox="1"/>
          <p:nvPr userDrawn="1"/>
        </p:nvSpPr>
        <p:spPr>
          <a:xfrm>
            <a:off x="6880541" y="2589870"/>
            <a:ext cx="2093529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26"/>
              <a:t>@</a:t>
            </a:r>
            <a:r>
              <a:rPr lang="it-IT" sz="1026" err="1"/>
              <a:t>cluster_smart</a:t>
            </a:r>
            <a:endParaRPr lang="it-IT" sz="1026"/>
          </a:p>
        </p:txBody>
      </p:sp>
      <p:sp>
        <p:nvSpPr>
          <p:cNvPr id="19" name="Freeform 16"/>
          <p:cNvSpPr>
            <a:spLocks/>
          </p:cNvSpPr>
          <p:nvPr userDrawn="1"/>
        </p:nvSpPr>
        <p:spPr bwMode="auto">
          <a:xfrm>
            <a:off x="3665780" y="2597744"/>
            <a:ext cx="374809" cy="216633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419CD6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en-US" sz="1230"/>
          </a:p>
        </p:txBody>
      </p:sp>
      <p:sp>
        <p:nvSpPr>
          <p:cNvPr id="20" name="Freeform 13"/>
          <p:cNvSpPr>
            <a:spLocks/>
          </p:cNvSpPr>
          <p:nvPr userDrawn="1"/>
        </p:nvSpPr>
        <p:spPr bwMode="auto">
          <a:xfrm>
            <a:off x="3665779" y="2870820"/>
            <a:ext cx="336365" cy="239514"/>
          </a:xfrm>
          <a:custGeom>
            <a:avLst/>
            <a:gdLst>
              <a:gd name="T0" fmla="*/ 360 w 360"/>
              <a:gd name="T1" fmla="*/ 60 h 360"/>
              <a:gd name="T2" fmla="*/ 300 w 360"/>
              <a:gd name="T3" fmla="*/ 0 h 360"/>
              <a:gd name="T4" fmla="*/ 60 w 360"/>
              <a:gd name="T5" fmla="*/ 0 h 360"/>
              <a:gd name="T6" fmla="*/ 0 w 360"/>
              <a:gd name="T7" fmla="*/ 60 h 360"/>
              <a:gd name="T8" fmla="*/ 0 w 360"/>
              <a:gd name="T9" fmla="*/ 300 h 360"/>
              <a:gd name="T10" fmla="*/ 60 w 360"/>
              <a:gd name="T11" fmla="*/ 360 h 360"/>
              <a:gd name="T12" fmla="*/ 180 w 360"/>
              <a:gd name="T13" fmla="*/ 360 h 360"/>
              <a:gd name="T14" fmla="*/ 180 w 360"/>
              <a:gd name="T15" fmla="*/ 224 h 360"/>
              <a:gd name="T16" fmla="*/ 136 w 360"/>
              <a:gd name="T17" fmla="*/ 224 h 360"/>
              <a:gd name="T18" fmla="*/ 136 w 360"/>
              <a:gd name="T19" fmla="*/ 164 h 360"/>
              <a:gd name="T20" fmla="*/ 180 w 360"/>
              <a:gd name="T21" fmla="*/ 164 h 360"/>
              <a:gd name="T22" fmla="*/ 180 w 360"/>
              <a:gd name="T23" fmla="*/ 141 h 360"/>
              <a:gd name="T24" fmla="*/ 248 w 360"/>
              <a:gd name="T25" fmla="*/ 64 h 360"/>
              <a:gd name="T26" fmla="*/ 296 w 360"/>
              <a:gd name="T27" fmla="*/ 64 h 360"/>
              <a:gd name="T28" fmla="*/ 296 w 360"/>
              <a:gd name="T29" fmla="*/ 124 h 360"/>
              <a:gd name="T30" fmla="*/ 248 w 360"/>
              <a:gd name="T31" fmla="*/ 124 h 360"/>
              <a:gd name="T32" fmla="*/ 236 w 360"/>
              <a:gd name="T33" fmla="*/ 140 h 360"/>
              <a:gd name="T34" fmla="*/ 236 w 360"/>
              <a:gd name="T35" fmla="*/ 164 h 360"/>
              <a:gd name="T36" fmla="*/ 296 w 360"/>
              <a:gd name="T37" fmla="*/ 164 h 360"/>
              <a:gd name="T38" fmla="*/ 296 w 360"/>
              <a:gd name="T39" fmla="*/ 224 h 360"/>
              <a:gd name="T40" fmla="*/ 236 w 360"/>
              <a:gd name="T41" fmla="*/ 224 h 360"/>
              <a:gd name="T42" fmla="*/ 236 w 360"/>
              <a:gd name="T43" fmla="*/ 360 h 360"/>
              <a:gd name="T44" fmla="*/ 300 w 360"/>
              <a:gd name="T45" fmla="*/ 360 h 360"/>
              <a:gd name="T46" fmla="*/ 360 w 360"/>
              <a:gd name="T47" fmla="*/ 300 h 360"/>
              <a:gd name="T48" fmla="*/ 360 w 360"/>
              <a:gd name="T49" fmla="*/ 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0" h="360">
                <a:moveTo>
                  <a:pt x="360" y="60"/>
                </a:moveTo>
                <a:cubicBezTo>
                  <a:pt x="360" y="29"/>
                  <a:pt x="332" y="0"/>
                  <a:pt x="30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8" y="0"/>
                  <a:pt x="0" y="29"/>
                  <a:pt x="0" y="6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2"/>
                  <a:pt x="28" y="360"/>
                  <a:pt x="60" y="360"/>
                </a:cubicBezTo>
                <a:cubicBezTo>
                  <a:pt x="180" y="360"/>
                  <a:pt x="180" y="360"/>
                  <a:pt x="180" y="360"/>
                </a:cubicBezTo>
                <a:cubicBezTo>
                  <a:pt x="180" y="224"/>
                  <a:pt x="180" y="224"/>
                  <a:pt x="180" y="224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80" y="164"/>
                  <a:pt x="180" y="164"/>
                  <a:pt x="180" y="164"/>
                </a:cubicBezTo>
                <a:cubicBezTo>
                  <a:pt x="180" y="141"/>
                  <a:pt x="180" y="141"/>
                  <a:pt x="180" y="141"/>
                </a:cubicBezTo>
                <a:cubicBezTo>
                  <a:pt x="180" y="100"/>
                  <a:pt x="210" y="64"/>
                  <a:pt x="248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6" y="124"/>
                  <a:pt x="296" y="124"/>
                  <a:pt x="296" y="124"/>
                </a:cubicBezTo>
                <a:cubicBezTo>
                  <a:pt x="248" y="124"/>
                  <a:pt x="248" y="124"/>
                  <a:pt x="248" y="124"/>
                </a:cubicBezTo>
                <a:cubicBezTo>
                  <a:pt x="242" y="124"/>
                  <a:pt x="236" y="131"/>
                  <a:pt x="236" y="140"/>
                </a:cubicBezTo>
                <a:cubicBezTo>
                  <a:pt x="236" y="164"/>
                  <a:pt x="236" y="164"/>
                  <a:pt x="236" y="164"/>
                </a:cubicBezTo>
                <a:cubicBezTo>
                  <a:pt x="296" y="164"/>
                  <a:pt x="296" y="164"/>
                  <a:pt x="296" y="164"/>
                </a:cubicBezTo>
                <a:cubicBezTo>
                  <a:pt x="296" y="224"/>
                  <a:pt x="296" y="224"/>
                  <a:pt x="296" y="224"/>
                </a:cubicBezTo>
                <a:cubicBezTo>
                  <a:pt x="236" y="224"/>
                  <a:pt x="236" y="224"/>
                  <a:pt x="236" y="224"/>
                </a:cubicBezTo>
                <a:cubicBezTo>
                  <a:pt x="236" y="360"/>
                  <a:pt x="236" y="360"/>
                  <a:pt x="236" y="360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32" y="360"/>
                  <a:pt x="360" y="332"/>
                  <a:pt x="360" y="300"/>
                </a:cubicBezTo>
                <a:lnTo>
                  <a:pt x="360" y="60"/>
                </a:lnTo>
                <a:close/>
              </a:path>
            </a:pathLst>
          </a:custGeom>
          <a:solidFill>
            <a:srgbClr val="3C599A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id-ID" sz="1230"/>
          </a:p>
        </p:txBody>
      </p:sp>
      <p:sp>
        <p:nvSpPr>
          <p:cNvPr id="21" name="Freeform 16"/>
          <p:cNvSpPr>
            <a:spLocks/>
          </p:cNvSpPr>
          <p:nvPr userDrawn="1"/>
        </p:nvSpPr>
        <p:spPr bwMode="auto">
          <a:xfrm>
            <a:off x="1089488" y="2597744"/>
            <a:ext cx="374809" cy="216633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419CD6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en-US" sz="1230"/>
          </a:p>
        </p:txBody>
      </p:sp>
      <p:sp>
        <p:nvSpPr>
          <p:cNvPr id="22" name="Freeform 16"/>
          <p:cNvSpPr>
            <a:spLocks/>
          </p:cNvSpPr>
          <p:nvPr userDrawn="1"/>
        </p:nvSpPr>
        <p:spPr bwMode="auto">
          <a:xfrm>
            <a:off x="6565161" y="2597744"/>
            <a:ext cx="374809" cy="216633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419CD6"/>
          </a:solidFill>
          <a:ln>
            <a:noFill/>
          </a:ln>
        </p:spPr>
        <p:txBody>
          <a:bodyPr vert="horz" wrap="square" lIns="62492" tIns="31245" rIns="62492" bIns="31245" numCol="1" anchor="t" anchorCtr="0" compatLnSpc="1">
            <a:prstTxWarp prst="textNoShape">
              <a:avLst/>
            </a:prstTxWarp>
          </a:bodyPr>
          <a:lstStyle/>
          <a:p>
            <a:endParaRPr lang="en-US" sz="1230"/>
          </a:p>
        </p:txBody>
      </p:sp>
      <p:pic>
        <p:nvPicPr>
          <p:cNvPr id="3" name="Immagine 2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7378D96E-AA1C-4BCF-BD73-3FFBF912A6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00" y="1439890"/>
            <a:ext cx="1521963" cy="46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1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7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0"/>
            <a:ext cx="3791065" cy="792322"/>
          </a:xfrm>
          <a:prstGeom prst="rect">
            <a:avLst/>
          </a:prstGeom>
        </p:spPr>
        <p:txBody>
          <a:bodyPr lIns="252000" tIns="252000" rIns="0" bIns="0">
            <a:normAutofit/>
          </a:bodyPr>
          <a:lstStyle>
            <a:lvl1pPr marL="0" indent="0">
              <a:lnSpc>
                <a:spcPts val="2050"/>
              </a:lnSpc>
              <a:buNone/>
              <a:defRPr sz="2050" b="1">
                <a:solidFill>
                  <a:schemeClr val="tx1">
                    <a:lumMod val="90000"/>
                    <a:lumOff val="10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it-IT"/>
              <a:t>Titolo sezione</a:t>
            </a:r>
          </a:p>
        </p:txBody>
      </p:sp>
      <p:sp>
        <p:nvSpPr>
          <p:cNvPr id="11" name="Segnaposto testo 12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598603"/>
            <a:ext cx="3082361" cy="2001848"/>
          </a:xfrm>
          <a:prstGeom prst="rect">
            <a:avLst/>
          </a:prstGeom>
        </p:spPr>
        <p:txBody>
          <a:bodyPr lIns="252000" tIns="0" rIns="0" bIns="0">
            <a:normAutofit/>
          </a:bodyPr>
          <a:lstStyle>
            <a:lvl1pPr marL="0" indent="0">
              <a:buNone/>
              <a:defRPr lang="it-IT" sz="1299" b="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2466" indent="0">
              <a:buNone/>
              <a:defRPr>
                <a:latin typeface="Corbel" panose="020B0503020204020204" pitchFamily="34" charset="0"/>
              </a:defRPr>
            </a:lvl2pPr>
            <a:lvl3pPr marL="624931" indent="0">
              <a:buNone/>
              <a:defRPr>
                <a:latin typeface="Corbel" panose="020B0503020204020204" pitchFamily="34" charset="0"/>
              </a:defRPr>
            </a:lvl3pPr>
            <a:lvl4pPr marL="937397" indent="0">
              <a:buNone/>
              <a:defRPr>
                <a:latin typeface="Corbel" panose="020B0503020204020204" pitchFamily="34" charset="0"/>
              </a:defRPr>
            </a:lvl4pPr>
            <a:lvl5pPr marL="1249864" indent="0">
              <a:buNone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it-IT"/>
              <a:t>Breve testo</a:t>
            </a:r>
          </a:p>
        </p:txBody>
      </p:sp>
      <p:sp>
        <p:nvSpPr>
          <p:cNvPr id="7" name="Figura a mano libera: forma 266"/>
          <p:cNvSpPr>
            <a:spLocks noGrp="1"/>
          </p:cNvSpPr>
          <p:nvPr>
            <p:ph type="pic" sz="quarter" idx="23"/>
          </p:nvPr>
        </p:nvSpPr>
        <p:spPr>
          <a:xfrm>
            <a:off x="2871243" y="1430"/>
            <a:ext cx="6129785" cy="3600436"/>
          </a:xfrm>
          <a:custGeom>
            <a:avLst/>
            <a:gdLst>
              <a:gd name="connsiteX0" fmla="*/ 1437186 w 6228181"/>
              <a:gd name="connsiteY0" fmla="*/ 4714856 h 5143481"/>
              <a:gd name="connsiteX1" fmla="*/ 1872161 w 6228181"/>
              <a:gd name="connsiteY1" fmla="*/ 4714856 h 5143481"/>
              <a:gd name="connsiteX2" fmla="*/ 1437186 w 6228181"/>
              <a:gd name="connsiteY2" fmla="*/ 5143481 h 5143481"/>
              <a:gd name="connsiteX3" fmla="*/ 1437186 w 6228181"/>
              <a:gd name="connsiteY3" fmla="*/ 4286231 h 5143481"/>
              <a:gd name="connsiteX4" fmla="*/ 1872161 w 6228181"/>
              <a:gd name="connsiteY4" fmla="*/ 4286231 h 5143481"/>
              <a:gd name="connsiteX5" fmla="*/ 1437186 w 6228181"/>
              <a:gd name="connsiteY5" fmla="*/ 4714856 h 5143481"/>
              <a:gd name="connsiteX6" fmla="*/ 1000626 w 6228181"/>
              <a:gd name="connsiteY6" fmla="*/ 4286231 h 5143481"/>
              <a:gd name="connsiteX7" fmla="*/ 565649 w 6228181"/>
              <a:gd name="connsiteY7" fmla="*/ 4714856 h 5143481"/>
              <a:gd name="connsiteX8" fmla="*/ 565649 w 6228181"/>
              <a:gd name="connsiteY8" fmla="*/ 4714856 h 5143481"/>
              <a:gd name="connsiteX9" fmla="*/ 1000626 w 6228181"/>
              <a:gd name="connsiteY9" fmla="*/ 4286231 h 5143481"/>
              <a:gd name="connsiteX10" fmla="*/ 1437186 w 6228181"/>
              <a:gd name="connsiteY10" fmla="*/ 4286231 h 5143481"/>
              <a:gd name="connsiteX11" fmla="*/ 1000626 w 6228181"/>
              <a:gd name="connsiteY11" fmla="*/ 4714856 h 5143481"/>
              <a:gd name="connsiteX12" fmla="*/ 1000626 w 6228181"/>
              <a:gd name="connsiteY12" fmla="*/ 3428981 h 5143481"/>
              <a:gd name="connsiteX13" fmla="*/ 1000626 w 6228181"/>
              <a:gd name="connsiteY13" fmla="*/ 3857606 h 5143481"/>
              <a:gd name="connsiteX14" fmla="*/ 565649 w 6228181"/>
              <a:gd name="connsiteY14" fmla="*/ 4286231 h 5143481"/>
              <a:gd name="connsiteX15" fmla="*/ 565649 w 6228181"/>
              <a:gd name="connsiteY15" fmla="*/ 3857606 h 5143481"/>
              <a:gd name="connsiteX16" fmla="*/ 130673 w 6228181"/>
              <a:gd name="connsiteY16" fmla="*/ 3428981 h 5143481"/>
              <a:gd name="connsiteX17" fmla="*/ 0 w 6228181"/>
              <a:gd name="connsiteY17" fmla="*/ 3557748 h 5143481"/>
              <a:gd name="connsiteX18" fmla="*/ 0 w 6228181"/>
              <a:gd name="connsiteY18" fmla="*/ 3557747 h 5143481"/>
              <a:gd name="connsiteX19" fmla="*/ 1000626 w 6228181"/>
              <a:gd name="connsiteY19" fmla="*/ 3000356 h 5143481"/>
              <a:gd name="connsiteX20" fmla="*/ 565649 w 6228181"/>
              <a:gd name="connsiteY20" fmla="*/ 3428981 h 5143481"/>
              <a:gd name="connsiteX21" fmla="*/ 565649 w 6228181"/>
              <a:gd name="connsiteY21" fmla="*/ 3428981 h 5143481"/>
              <a:gd name="connsiteX22" fmla="*/ 130673 w 6228181"/>
              <a:gd name="connsiteY22" fmla="*/ 3000356 h 5143481"/>
              <a:gd name="connsiteX23" fmla="*/ 0 w 6228181"/>
              <a:gd name="connsiteY23" fmla="*/ 3129123 h 5143481"/>
              <a:gd name="connsiteX24" fmla="*/ 0 w 6228181"/>
              <a:gd name="connsiteY24" fmla="*/ 3129122 h 5143481"/>
              <a:gd name="connsiteX25" fmla="*/ 1000626 w 6228181"/>
              <a:gd name="connsiteY25" fmla="*/ 2571731 h 5143481"/>
              <a:gd name="connsiteX26" fmla="*/ 1437186 w 6228181"/>
              <a:gd name="connsiteY26" fmla="*/ 2571731 h 5143481"/>
              <a:gd name="connsiteX27" fmla="*/ 1000626 w 6228181"/>
              <a:gd name="connsiteY27" fmla="*/ 3000356 h 5143481"/>
              <a:gd name="connsiteX28" fmla="*/ 1000626 w 6228181"/>
              <a:gd name="connsiteY28" fmla="*/ 2571731 h 5143481"/>
              <a:gd name="connsiteX29" fmla="*/ 565649 w 6228181"/>
              <a:gd name="connsiteY29" fmla="*/ 1714505 h 5143481"/>
              <a:gd name="connsiteX30" fmla="*/ 565649 w 6228181"/>
              <a:gd name="connsiteY30" fmla="*/ 2143106 h 5143481"/>
              <a:gd name="connsiteX31" fmla="*/ 130673 w 6228181"/>
              <a:gd name="connsiteY31" fmla="*/ 2143106 h 5143481"/>
              <a:gd name="connsiteX32" fmla="*/ 1000626 w 6228181"/>
              <a:gd name="connsiteY32" fmla="*/ 1714500 h 5143481"/>
              <a:gd name="connsiteX33" fmla="*/ 1437186 w 6228181"/>
              <a:gd name="connsiteY33" fmla="*/ 1714500 h 5143481"/>
              <a:gd name="connsiteX34" fmla="*/ 1437186 w 6228181"/>
              <a:gd name="connsiteY34" fmla="*/ 1714503 h 5143481"/>
              <a:gd name="connsiteX35" fmla="*/ 1000626 w 6228181"/>
              <a:gd name="connsiteY35" fmla="*/ 1714503 h 5143481"/>
              <a:gd name="connsiteX36" fmla="*/ 565631 w 6228181"/>
              <a:gd name="connsiteY36" fmla="*/ 1285872 h 5143481"/>
              <a:gd name="connsiteX37" fmla="*/ 565649 w 6228181"/>
              <a:gd name="connsiteY37" fmla="*/ 1285872 h 5143481"/>
              <a:gd name="connsiteX38" fmla="*/ 130673 w 6228181"/>
              <a:gd name="connsiteY38" fmla="*/ 1714497 h 5143481"/>
              <a:gd name="connsiteX39" fmla="*/ 565649 w 6228181"/>
              <a:gd name="connsiteY39" fmla="*/ 1714497 h 5143481"/>
              <a:gd name="connsiteX40" fmla="*/ 1000626 w 6228181"/>
              <a:gd name="connsiteY40" fmla="*/ 1714497 h 5143481"/>
              <a:gd name="connsiteX41" fmla="*/ 1000626 w 6228181"/>
              <a:gd name="connsiteY41" fmla="*/ 1714478 h 5143481"/>
              <a:gd name="connsiteX42" fmla="*/ 1437167 w 6228181"/>
              <a:gd name="connsiteY42" fmla="*/ 1285875 h 5143481"/>
              <a:gd name="connsiteX43" fmla="*/ 1437183 w 6228181"/>
              <a:gd name="connsiteY43" fmla="*/ 1285875 h 5143481"/>
              <a:gd name="connsiteX44" fmla="*/ 1000626 w 6228181"/>
              <a:gd name="connsiteY44" fmla="*/ 1714500 h 5143481"/>
              <a:gd name="connsiteX45" fmla="*/ 565649 w 6228181"/>
              <a:gd name="connsiteY45" fmla="*/ 1714500 h 5143481"/>
              <a:gd name="connsiteX46" fmla="*/ 565649 w 6228181"/>
              <a:gd name="connsiteY46" fmla="*/ 1714503 h 5143481"/>
              <a:gd name="connsiteX47" fmla="*/ 130673 w 6228181"/>
              <a:gd name="connsiteY47" fmla="*/ 1714503 h 5143481"/>
              <a:gd name="connsiteX48" fmla="*/ 130673 w 6228181"/>
              <a:gd name="connsiteY48" fmla="*/ 2143106 h 5143481"/>
              <a:gd name="connsiteX49" fmla="*/ 130673 w 6228181"/>
              <a:gd name="connsiteY49" fmla="*/ 2571731 h 5143481"/>
              <a:gd name="connsiteX50" fmla="*/ 130673 w 6228181"/>
              <a:gd name="connsiteY50" fmla="*/ 3000356 h 5143481"/>
              <a:gd name="connsiteX51" fmla="*/ 130673 w 6228181"/>
              <a:gd name="connsiteY51" fmla="*/ 3428981 h 5143481"/>
              <a:gd name="connsiteX52" fmla="*/ 130673 w 6228181"/>
              <a:gd name="connsiteY52" fmla="*/ 3857606 h 5143481"/>
              <a:gd name="connsiteX53" fmla="*/ 130673 w 6228181"/>
              <a:gd name="connsiteY53" fmla="*/ 4286231 h 5143481"/>
              <a:gd name="connsiteX54" fmla="*/ 130673 w 6228181"/>
              <a:gd name="connsiteY54" fmla="*/ 4714856 h 5143481"/>
              <a:gd name="connsiteX55" fmla="*/ 130673 w 6228181"/>
              <a:gd name="connsiteY55" fmla="*/ 5143481 h 5143481"/>
              <a:gd name="connsiteX56" fmla="*/ 130673 w 6228181"/>
              <a:gd name="connsiteY56" fmla="*/ 5143481 h 5143481"/>
              <a:gd name="connsiteX57" fmla="*/ 130673 w 6228181"/>
              <a:gd name="connsiteY57" fmla="*/ 4714856 h 5143481"/>
              <a:gd name="connsiteX58" fmla="*/ 130673 w 6228181"/>
              <a:gd name="connsiteY58" fmla="*/ 4286231 h 5143481"/>
              <a:gd name="connsiteX59" fmla="*/ 130673 w 6228181"/>
              <a:gd name="connsiteY59" fmla="*/ 3857606 h 5143481"/>
              <a:gd name="connsiteX60" fmla="*/ 130673 w 6228181"/>
              <a:gd name="connsiteY60" fmla="*/ 3428981 h 5143481"/>
              <a:gd name="connsiteX61" fmla="*/ 130673 w 6228181"/>
              <a:gd name="connsiteY61" fmla="*/ 3000356 h 5143481"/>
              <a:gd name="connsiteX62" fmla="*/ 130673 w 6228181"/>
              <a:gd name="connsiteY62" fmla="*/ 2571731 h 5143481"/>
              <a:gd name="connsiteX63" fmla="*/ 130673 w 6228181"/>
              <a:gd name="connsiteY63" fmla="*/ 2143106 h 5143481"/>
              <a:gd name="connsiteX64" fmla="*/ 130673 w 6228181"/>
              <a:gd name="connsiteY64" fmla="*/ 1714505 h 5143481"/>
              <a:gd name="connsiteX65" fmla="*/ 0 w 6228181"/>
              <a:gd name="connsiteY65" fmla="*/ 1843271 h 5143481"/>
              <a:gd name="connsiteX66" fmla="*/ 0 w 6228181"/>
              <a:gd name="connsiteY66" fmla="*/ 1843265 h 5143481"/>
              <a:gd name="connsiteX67" fmla="*/ 130673 w 6228181"/>
              <a:gd name="connsiteY67" fmla="*/ 1714497 h 5143481"/>
              <a:gd name="connsiteX68" fmla="*/ 0 w 6228181"/>
              <a:gd name="connsiteY68" fmla="*/ 1714497 h 5143481"/>
              <a:gd name="connsiteX69" fmla="*/ 0 w 6228181"/>
              <a:gd name="connsiteY69" fmla="*/ 1714493 h 5143481"/>
              <a:gd name="connsiteX70" fmla="*/ 130673 w 6228181"/>
              <a:gd name="connsiteY70" fmla="*/ 1714493 h 5143481"/>
              <a:gd name="connsiteX71" fmla="*/ 130673 w 6228181"/>
              <a:gd name="connsiteY71" fmla="*/ 1714480 h 5143481"/>
              <a:gd name="connsiteX72" fmla="*/ 130684 w 6228181"/>
              <a:gd name="connsiteY72" fmla="*/ 857240 h 5143481"/>
              <a:gd name="connsiteX73" fmla="*/ 565649 w 6228181"/>
              <a:gd name="connsiteY73" fmla="*/ 857240 h 5143481"/>
              <a:gd name="connsiteX74" fmla="*/ 565649 w 6228181"/>
              <a:gd name="connsiteY74" fmla="*/ 857244 h 5143481"/>
              <a:gd name="connsiteX75" fmla="*/ 1000626 w 6228181"/>
              <a:gd name="connsiteY75" fmla="*/ 857244 h 5143481"/>
              <a:gd name="connsiteX76" fmla="*/ 1000626 w 6228181"/>
              <a:gd name="connsiteY76" fmla="*/ 857244 h 5143481"/>
              <a:gd name="connsiteX77" fmla="*/ 565649 w 6228181"/>
              <a:gd name="connsiteY77" fmla="*/ 857244 h 5143481"/>
              <a:gd name="connsiteX78" fmla="*/ 130676 w 6228181"/>
              <a:gd name="connsiteY78" fmla="*/ 857244 h 5143481"/>
              <a:gd name="connsiteX79" fmla="*/ 130673 w 6228181"/>
              <a:gd name="connsiteY79" fmla="*/ 428618 h 5143481"/>
              <a:gd name="connsiteX80" fmla="*/ 0 w 6228181"/>
              <a:gd name="connsiteY80" fmla="*/ 557382 h 5143481"/>
              <a:gd name="connsiteX81" fmla="*/ 0 w 6228181"/>
              <a:gd name="connsiteY81" fmla="*/ 557382 h 5143481"/>
              <a:gd name="connsiteX82" fmla="*/ 2307136 w 6228181"/>
              <a:gd name="connsiteY82" fmla="*/ 0 h 5143481"/>
              <a:gd name="connsiteX83" fmla="*/ 2743700 w 6228181"/>
              <a:gd name="connsiteY83" fmla="*/ 0 h 5143481"/>
              <a:gd name="connsiteX84" fmla="*/ 2743700 w 6228181"/>
              <a:gd name="connsiteY84" fmla="*/ 428623 h 5143481"/>
              <a:gd name="connsiteX85" fmla="*/ 3178674 w 6228181"/>
              <a:gd name="connsiteY85" fmla="*/ 0 h 5143481"/>
              <a:gd name="connsiteX86" fmla="*/ 6228181 w 6228181"/>
              <a:gd name="connsiteY86" fmla="*/ 0 h 5143481"/>
              <a:gd name="connsiteX87" fmla="*/ 6228181 w 6228181"/>
              <a:gd name="connsiteY87" fmla="*/ 5143481 h 5143481"/>
              <a:gd name="connsiteX88" fmla="*/ 2743700 w 6228181"/>
              <a:gd name="connsiteY88" fmla="*/ 5143481 h 5143481"/>
              <a:gd name="connsiteX89" fmla="*/ 2307137 w 6228181"/>
              <a:gd name="connsiteY89" fmla="*/ 4714856 h 5143481"/>
              <a:gd name="connsiteX90" fmla="*/ 2307137 w 6228181"/>
              <a:gd name="connsiteY90" fmla="*/ 5143481 h 5143481"/>
              <a:gd name="connsiteX91" fmla="*/ 1872161 w 6228181"/>
              <a:gd name="connsiteY91" fmla="*/ 5143481 h 5143481"/>
              <a:gd name="connsiteX92" fmla="*/ 2307136 w 6228181"/>
              <a:gd name="connsiteY92" fmla="*/ 4714856 h 5143481"/>
              <a:gd name="connsiteX93" fmla="*/ 1872161 w 6228181"/>
              <a:gd name="connsiteY93" fmla="*/ 4714856 h 5143481"/>
              <a:gd name="connsiteX94" fmla="*/ 2307136 w 6228181"/>
              <a:gd name="connsiteY94" fmla="*/ 4286231 h 5143481"/>
              <a:gd name="connsiteX95" fmla="*/ 1872161 w 6228181"/>
              <a:gd name="connsiteY95" fmla="*/ 4286231 h 5143481"/>
              <a:gd name="connsiteX96" fmla="*/ 1872161 w 6228181"/>
              <a:gd name="connsiteY96" fmla="*/ 3857606 h 5143481"/>
              <a:gd name="connsiteX97" fmla="*/ 1437186 w 6228181"/>
              <a:gd name="connsiteY97" fmla="*/ 3857606 h 5143481"/>
              <a:gd name="connsiteX98" fmla="*/ 1872161 w 6228181"/>
              <a:gd name="connsiteY98" fmla="*/ 3428981 h 5143481"/>
              <a:gd name="connsiteX99" fmla="*/ 1437186 w 6228181"/>
              <a:gd name="connsiteY99" fmla="*/ 3428981 h 5143481"/>
              <a:gd name="connsiteX100" fmla="*/ 1437186 w 6228181"/>
              <a:gd name="connsiteY100" fmla="*/ 3000356 h 5143481"/>
              <a:gd name="connsiteX101" fmla="*/ 1872161 w 6228181"/>
              <a:gd name="connsiteY101" fmla="*/ 2571731 h 5143481"/>
              <a:gd name="connsiteX102" fmla="*/ 1437186 w 6228181"/>
              <a:gd name="connsiteY102" fmla="*/ 2571731 h 5143481"/>
              <a:gd name="connsiteX103" fmla="*/ 1872161 w 6228181"/>
              <a:gd name="connsiteY103" fmla="*/ 2143106 h 5143481"/>
              <a:gd name="connsiteX104" fmla="*/ 1437186 w 6228181"/>
              <a:gd name="connsiteY104" fmla="*/ 2143106 h 5143481"/>
              <a:gd name="connsiteX105" fmla="*/ 1437186 w 6228181"/>
              <a:gd name="connsiteY105" fmla="*/ 1714503 h 5143481"/>
              <a:gd name="connsiteX106" fmla="*/ 1872158 w 6228181"/>
              <a:gd name="connsiteY106" fmla="*/ 1285875 h 5143481"/>
              <a:gd name="connsiteX107" fmla="*/ 1872161 w 6228181"/>
              <a:gd name="connsiteY107" fmla="*/ 1285875 h 5143481"/>
              <a:gd name="connsiteX108" fmla="*/ 1872161 w 6228181"/>
              <a:gd name="connsiteY108" fmla="*/ 1285873 h 5143481"/>
              <a:gd name="connsiteX109" fmla="*/ 1872161 w 6228181"/>
              <a:gd name="connsiteY109" fmla="*/ 857248 h 5143481"/>
              <a:gd name="connsiteX110" fmla="*/ 2307136 w 6228181"/>
              <a:gd name="connsiteY110" fmla="*/ 857248 h 5143481"/>
              <a:gd name="connsiteX111" fmla="*/ 2307136 w 6228181"/>
              <a:gd name="connsiteY111" fmla="*/ 428623 h 5143481"/>
              <a:gd name="connsiteX112" fmla="*/ 1872161 w 6228181"/>
              <a:gd name="connsiteY112" fmla="*/ 857248 h 5143481"/>
              <a:gd name="connsiteX113" fmla="*/ 1437189 w 6228181"/>
              <a:gd name="connsiteY113" fmla="*/ 1285873 h 5143481"/>
              <a:gd name="connsiteX114" fmla="*/ 1437186 w 6228181"/>
              <a:gd name="connsiteY114" fmla="*/ 1285873 h 5143481"/>
              <a:gd name="connsiteX115" fmla="*/ 1437186 w 6228181"/>
              <a:gd name="connsiteY115" fmla="*/ 1285871 h 5143481"/>
              <a:gd name="connsiteX116" fmla="*/ 1437186 w 6228181"/>
              <a:gd name="connsiteY116" fmla="*/ 1285856 h 5143481"/>
              <a:gd name="connsiteX117" fmla="*/ 1437186 w 6228181"/>
              <a:gd name="connsiteY117" fmla="*/ 857246 h 5143481"/>
              <a:gd name="connsiteX118" fmla="*/ 1000626 w 6228181"/>
              <a:gd name="connsiteY118" fmla="*/ 857246 h 5143481"/>
              <a:gd name="connsiteX119" fmla="*/ 565660 w 6228181"/>
              <a:gd name="connsiteY119" fmla="*/ 1285868 h 5143481"/>
              <a:gd name="connsiteX120" fmla="*/ 565652 w 6228181"/>
              <a:gd name="connsiteY120" fmla="*/ 1285868 h 5143481"/>
              <a:gd name="connsiteX121" fmla="*/ 1000626 w 6228181"/>
              <a:gd name="connsiteY121" fmla="*/ 857244 h 5143481"/>
              <a:gd name="connsiteX122" fmla="*/ 1000626 w 6228181"/>
              <a:gd name="connsiteY122" fmla="*/ 857246 h 5143481"/>
              <a:gd name="connsiteX123" fmla="*/ 1437186 w 6228181"/>
              <a:gd name="connsiteY123" fmla="*/ 428622 h 5143481"/>
              <a:gd name="connsiteX124" fmla="*/ 1437186 w 6228181"/>
              <a:gd name="connsiteY124" fmla="*/ 428623 h 5143481"/>
              <a:gd name="connsiteX125" fmla="*/ 1437186 w 6228181"/>
              <a:gd name="connsiteY125" fmla="*/ 857245 h 5143481"/>
              <a:gd name="connsiteX126" fmla="*/ 1872159 w 6228181"/>
              <a:gd name="connsiteY126" fmla="*/ 428623 h 5143481"/>
              <a:gd name="connsiteX127" fmla="*/ 1872161 w 6228181"/>
              <a:gd name="connsiteY127" fmla="*/ 428623 h 5143481"/>
              <a:gd name="connsiteX128" fmla="*/ 1872161 w 6228181"/>
              <a:gd name="connsiteY128" fmla="*/ 428623 h 5143481"/>
              <a:gd name="connsiteX129" fmla="*/ 1437186 w 6228181"/>
              <a:gd name="connsiteY129" fmla="*/ 0 h 5143481"/>
              <a:gd name="connsiteX130" fmla="*/ 1872161 w 6228181"/>
              <a:gd name="connsiteY130" fmla="*/ 0 h 5143481"/>
              <a:gd name="connsiteX131" fmla="*/ 1437189 w 6228181"/>
              <a:gd name="connsiteY131" fmla="*/ 428621 h 5143481"/>
              <a:gd name="connsiteX132" fmla="*/ 1437186 w 6228181"/>
              <a:gd name="connsiteY132" fmla="*/ 428621 h 5143481"/>
              <a:gd name="connsiteX133" fmla="*/ 1437186 w 6228181"/>
              <a:gd name="connsiteY133" fmla="*/ 428622 h 5143481"/>
              <a:gd name="connsiteX134" fmla="*/ 1000626 w 6228181"/>
              <a:gd name="connsiteY134" fmla="*/ 428622 h 5143481"/>
              <a:gd name="connsiteX135" fmla="*/ 1000626 w 6228181"/>
              <a:gd name="connsiteY135" fmla="*/ 428622 h 5143481"/>
              <a:gd name="connsiteX136" fmla="*/ 1000626 w 6228181"/>
              <a:gd name="connsiteY136" fmla="*/ 428620 h 5143481"/>
              <a:gd name="connsiteX137" fmla="*/ 1437186 w 6228181"/>
              <a:gd name="connsiteY137" fmla="*/ 428620 h 5143481"/>
              <a:gd name="connsiteX138" fmla="*/ 1000616 w 6228181"/>
              <a:gd name="connsiteY138" fmla="*/ 0 h 5143481"/>
              <a:gd name="connsiteX139" fmla="*/ 1000626 w 6228181"/>
              <a:gd name="connsiteY139" fmla="*/ 0 h 5143481"/>
              <a:gd name="connsiteX140" fmla="*/ 565652 w 6228181"/>
              <a:gd name="connsiteY140" fmla="*/ 428620 h 5143481"/>
              <a:gd name="connsiteX141" fmla="*/ 565649 w 6228181"/>
              <a:gd name="connsiteY141" fmla="*/ 428620 h 5143481"/>
              <a:gd name="connsiteX142" fmla="*/ 565649 w 6228181"/>
              <a:gd name="connsiteY142" fmla="*/ 428617 h 5143481"/>
              <a:gd name="connsiteX143" fmla="*/ 130673 w 6228181"/>
              <a:gd name="connsiteY143" fmla="*/ 0 h 5143481"/>
              <a:gd name="connsiteX144" fmla="*/ 130673 w 6228181"/>
              <a:gd name="connsiteY144" fmla="*/ 0 h 5143481"/>
              <a:gd name="connsiteX145" fmla="*/ 130673 w 6228181"/>
              <a:gd name="connsiteY145" fmla="*/ 428615 h 5143481"/>
              <a:gd name="connsiteX146" fmla="*/ 565639 w 6228181"/>
              <a:gd name="connsiteY146" fmla="*/ 0 h 5143481"/>
              <a:gd name="connsiteX147" fmla="*/ 130673 w 6228181"/>
              <a:gd name="connsiteY147" fmla="*/ 428615 h 5143481"/>
              <a:gd name="connsiteX148" fmla="*/ 565649 w 6228181"/>
              <a:gd name="connsiteY148" fmla="*/ 428615 h 5143481"/>
              <a:gd name="connsiteX149" fmla="*/ 565649 w 6228181"/>
              <a:gd name="connsiteY149" fmla="*/ 428615 h 5143481"/>
              <a:gd name="connsiteX150" fmla="*/ 565642 w 6228181"/>
              <a:gd name="connsiteY150" fmla="*/ 428622 h 5143481"/>
              <a:gd name="connsiteX151" fmla="*/ 130673 w 6228181"/>
              <a:gd name="connsiteY151" fmla="*/ 428622 h 5143481"/>
              <a:gd name="connsiteX152" fmla="*/ 130673 w 6228181"/>
              <a:gd name="connsiteY152" fmla="*/ 857240 h 5143481"/>
              <a:gd name="connsiteX153" fmla="*/ 130673 w 6228181"/>
              <a:gd name="connsiteY153" fmla="*/ 857244 h 5143481"/>
              <a:gd name="connsiteX154" fmla="*/ 130673 w 6228181"/>
              <a:gd name="connsiteY154" fmla="*/ 857246 h 5143481"/>
              <a:gd name="connsiteX155" fmla="*/ 130673 w 6228181"/>
              <a:gd name="connsiteY155" fmla="*/ 1285856 h 5143481"/>
              <a:gd name="connsiteX156" fmla="*/ 130673 w 6228181"/>
              <a:gd name="connsiteY156" fmla="*/ 1285856 h 5143481"/>
              <a:gd name="connsiteX157" fmla="*/ 130673 w 6228181"/>
              <a:gd name="connsiteY157" fmla="*/ 857246 h 5143481"/>
              <a:gd name="connsiteX158" fmla="*/ 0 w 6228181"/>
              <a:gd name="connsiteY158" fmla="*/ 986012 h 5143481"/>
              <a:gd name="connsiteX159" fmla="*/ 0 w 6228181"/>
              <a:gd name="connsiteY159" fmla="*/ 986008 h 5143481"/>
              <a:gd name="connsiteX160" fmla="*/ 130673 w 6228181"/>
              <a:gd name="connsiteY160" fmla="*/ 857242 h 5143481"/>
              <a:gd name="connsiteX161" fmla="*/ 0 w 6228181"/>
              <a:gd name="connsiteY161" fmla="*/ 857242 h 5143481"/>
              <a:gd name="connsiteX162" fmla="*/ 0 w 6228181"/>
              <a:gd name="connsiteY162" fmla="*/ 857240 h 5143481"/>
              <a:gd name="connsiteX163" fmla="*/ 130673 w 6228181"/>
              <a:gd name="connsiteY163" fmla="*/ 857240 h 5143481"/>
              <a:gd name="connsiteX164" fmla="*/ 130673 w 6228181"/>
              <a:gd name="connsiteY164" fmla="*/ 428618 h 5143481"/>
              <a:gd name="connsiteX165" fmla="*/ 130673 w 6228181"/>
              <a:gd name="connsiteY165" fmla="*/ 428615 h 5143481"/>
              <a:gd name="connsiteX166" fmla="*/ 130666 w 6228181"/>
              <a:gd name="connsiteY166" fmla="*/ 0 h 5143481"/>
              <a:gd name="connsiteX167" fmla="*/ 0 w 6228181"/>
              <a:gd name="connsiteY167" fmla="*/ 128760 h 5143481"/>
              <a:gd name="connsiteX168" fmla="*/ 0 w 6228181"/>
              <a:gd name="connsiteY168" fmla="*/ 128760 h 514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6228181" h="5143481">
                <a:moveTo>
                  <a:pt x="1437186" y="4714856"/>
                </a:moveTo>
                <a:lnTo>
                  <a:pt x="1872161" y="4714856"/>
                </a:lnTo>
                <a:lnTo>
                  <a:pt x="1437186" y="5143481"/>
                </a:lnTo>
                <a:close/>
                <a:moveTo>
                  <a:pt x="1437186" y="4286231"/>
                </a:moveTo>
                <a:lnTo>
                  <a:pt x="1872161" y="4286231"/>
                </a:lnTo>
                <a:lnTo>
                  <a:pt x="1437186" y="4714856"/>
                </a:lnTo>
                <a:close/>
                <a:moveTo>
                  <a:pt x="1000626" y="4286231"/>
                </a:moveTo>
                <a:lnTo>
                  <a:pt x="565649" y="4714856"/>
                </a:lnTo>
                <a:lnTo>
                  <a:pt x="565649" y="4714856"/>
                </a:lnTo>
                <a:close/>
                <a:moveTo>
                  <a:pt x="1000626" y="4286231"/>
                </a:moveTo>
                <a:lnTo>
                  <a:pt x="1437186" y="4286231"/>
                </a:lnTo>
                <a:lnTo>
                  <a:pt x="1000626" y="4714856"/>
                </a:lnTo>
                <a:close/>
                <a:moveTo>
                  <a:pt x="1000626" y="3428981"/>
                </a:moveTo>
                <a:lnTo>
                  <a:pt x="1000626" y="3857606"/>
                </a:lnTo>
                <a:lnTo>
                  <a:pt x="565649" y="4286231"/>
                </a:lnTo>
                <a:lnTo>
                  <a:pt x="565649" y="3857606"/>
                </a:lnTo>
                <a:close/>
                <a:moveTo>
                  <a:pt x="130673" y="3428981"/>
                </a:moveTo>
                <a:lnTo>
                  <a:pt x="0" y="3557748"/>
                </a:lnTo>
                <a:lnTo>
                  <a:pt x="0" y="3557747"/>
                </a:lnTo>
                <a:close/>
                <a:moveTo>
                  <a:pt x="1000626" y="3000356"/>
                </a:moveTo>
                <a:lnTo>
                  <a:pt x="565649" y="3428981"/>
                </a:lnTo>
                <a:lnTo>
                  <a:pt x="565649" y="3428981"/>
                </a:lnTo>
                <a:close/>
                <a:moveTo>
                  <a:pt x="130673" y="3000356"/>
                </a:moveTo>
                <a:lnTo>
                  <a:pt x="0" y="3129123"/>
                </a:lnTo>
                <a:lnTo>
                  <a:pt x="0" y="3129122"/>
                </a:lnTo>
                <a:close/>
                <a:moveTo>
                  <a:pt x="1000626" y="2571731"/>
                </a:moveTo>
                <a:lnTo>
                  <a:pt x="1437186" y="2571731"/>
                </a:lnTo>
                <a:lnTo>
                  <a:pt x="1000626" y="3000356"/>
                </a:lnTo>
                <a:lnTo>
                  <a:pt x="1000626" y="2571731"/>
                </a:lnTo>
                <a:close/>
                <a:moveTo>
                  <a:pt x="565649" y="1714505"/>
                </a:moveTo>
                <a:lnTo>
                  <a:pt x="565649" y="2143106"/>
                </a:lnTo>
                <a:lnTo>
                  <a:pt x="130673" y="2143106"/>
                </a:lnTo>
                <a:close/>
                <a:moveTo>
                  <a:pt x="1000626" y="1714500"/>
                </a:moveTo>
                <a:lnTo>
                  <a:pt x="1437186" y="1714500"/>
                </a:lnTo>
                <a:lnTo>
                  <a:pt x="1437186" y="1714503"/>
                </a:lnTo>
                <a:lnTo>
                  <a:pt x="1000626" y="1714503"/>
                </a:lnTo>
                <a:close/>
                <a:moveTo>
                  <a:pt x="565631" y="1285872"/>
                </a:moveTo>
                <a:lnTo>
                  <a:pt x="565649" y="1285872"/>
                </a:lnTo>
                <a:lnTo>
                  <a:pt x="130673" y="1714497"/>
                </a:lnTo>
                <a:lnTo>
                  <a:pt x="565649" y="1714497"/>
                </a:lnTo>
                <a:lnTo>
                  <a:pt x="1000626" y="1714497"/>
                </a:lnTo>
                <a:lnTo>
                  <a:pt x="1000626" y="1714478"/>
                </a:lnTo>
                <a:lnTo>
                  <a:pt x="1437167" y="1285875"/>
                </a:lnTo>
                <a:lnTo>
                  <a:pt x="1437183" y="1285875"/>
                </a:lnTo>
                <a:lnTo>
                  <a:pt x="1000626" y="1714500"/>
                </a:lnTo>
                <a:lnTo>
                  <a:pt x="565649" y="1714500"/>
                </a:lnTo>
                <a:lnTo>
                  <a:pt x="565649" y="1714503"/>
                </a:lnTo>
                <a:lnTo>
                  <a:pt x="130673" y="1714503"/>
                </a:lnTo>
                <a:lnTo>
                  <a:pt x="130673" y="2143106"/>
                </a:lnTo>
                <a:lnTo>
                  <a:pt x="130673" y="2571731"/>
                </a:lnTo>
                <a:lnTo>
                  <a:pt x="130673" y="3000356"/>
                </a:lnTo>
                <a:lnTo>
                  <a:pt x="130673" y="3428981"/>
                </a:lnTo>
                <a:lnTo>
                  <a:pt x="130673" y="3857606"/>
                </a:lnTo>
                <a:lnTo>
                  <a:pt x="130673" y="4286231"/>
                </a:lnTo>
                <a:lnTo>
                  <a:pt x="130673" y="4714856"/>
                </a:lnTo>
                <a:lnTo>
                  <a:pt x="130673" y="5143481"/>
                </a:lnTo>
                <a:lnTo>
                  <a:pt x="130673" y="5143481"/>
                </a:lnTo>
                <a:lnTo>
                  <a:pt x="130673" y="4714856"/>
                </a:lnTo>
                <a:lnTo>
                  <a:pt x="130673" y="4286231"/>
                </a:lnTo>
                <a:lnTo>
                  <a:pt x="130673" y="3857606"/>
                </a:lnTo>
                <a:lnTo>
                  <a:pt x="130673" y="3428981"/>
                </a:lnTo>
                <a:lnTo>
                  <a:pt x="130673" y="3000356"/>
                </a:lnTo>
                <a:lnTo>
                  <a:pt x="130673" y="2571731"/>
                </a:lnTo>
                <a:lnTo>
                  <a:pt x="130673" y="2143106"/>
                </a:lnTo>
                <a:lnTo>
                  <a:pt x="130673" y="1714505"/>
                </a:lnTo>
                <a:lnTo>
                  <a:pt x="0" y="1843271"/>
                </a:lnTo>
                <a:lnTo>
                  <a:pt x="0" y="1843265"/>
                </a:lnTo>
                <a:lnTo>
                  <a:pt x="130673" y="1714497"/>
                </a:lnTo>
                <a:lnTo>
                  <a:pt x="0" y="1714497"/>
                </a:lnTo>
                <a:lnTo>
                  <a:pt x="0" y="1714493"/>
                </a:lnTo>
                <a:lnTo>
                  <a:pt x="130673" y="1714493"/>
                </a:lnTo>
                <a:lnTo>
                  <a:pt x="130673" y="1714480"/>
                </a:lnTo>
                <a:close/>
                <a:moveTo>
                  <a:pt x="130684" y="857240"/>
                </a:moveTo>
                <a:lnTo>
                  <a:pt x="565649" y="857240"/>
                </a:lnTo>
                <a:lnTo>
                  <a:pt x="565649" y="857244"/>
                </a:lnTo>
                <a:lnTo>
                  <a:pt x="1000626" y="857244"/>
                </a:lnTo>
                <a:lnTo>
                  <a:pt x="1000626" y="857244"/>
                </a:lnTo>
                <a:lnTo>
                  <a:pt x="565649" y="857244"/>
                </a:lnTo>
                <a:lnTo>
                  <a:pt x="130676" y="857244"/>
                </a:lnTo>
                <a:close/>
                <a:moveTo>
                  <a:pt x="130673" y="428618"/>
                </a:moveTo>
                <a:lnTo>
                  <a:pt x="0" y="557382"/>
                </a:lnTo>
                <a:lnTo>
                  <a:pt x="0" y="557382"/>
                </a:lnTo>
                <a:close/>
                <a:moveTo>
                  <a:pt x="2307136" y="0"/>
                </a:moveTo>
                <a:lnTo>
                  <a:pt x="2743700" y="0"/>
                </a:lnTo>
                <a:lnTo>
                  <a:pt x="2743700" y="428623"/>
                </a:lnTo>
                <a:lnTo>
                  <a:pt x="3178674" y="0"/>
                </a:lnTo>
                <a:lnTo>
                  <a:pt x="6228181" y="0"/>
                </a:lnTo>
                <a:lnTo>
                  <a:pt x="6228181" y="5143481"/>
                </a:lnTo>
                <a:lnTo>
                  <a:pt x="2743700" y="5143481"/>
                </a:lnTo>
                <a:lnTo>
                  <a:pt x="2307137" y="4714856"/>
                </a:lnTo>
                <a:lnTo>
                  <a:pt x="2307137" y="5143481"/>
                </a:lnTo>
                <a:lnTo>
                  <a:pt x="1872161" y="5143481"/>
                </a:lnTo>
                <a:lnTo>
                  <a:pt x="2307136" y="4714856"/>
                </a:lnTo>
                <a:lnTo>
                  <a:pt x="1872161" y="4714856"/>
                </a:lnTo>
                <a:lnTo>
                  <a:pt x="2307136" y="4286231"/>
                </a:lnTo>
                <a:lnTo>
                  <a:pt x="1872161" y="4286231"/>
                </a:lnTo>
                <a:lnTo>
                  <a:pt x="1872161" y="3857606"/>
                </a:lnTo>
                <a:lnTo>
                  <a:pt x="1437186" y="3857606"/>
                </a:lnTo>
                <a:lnTo>
                  <a:pt x="1872161" y="3428981"/>
                </a:lnTo>
                <a:lnTo>
                  <a:pt x="1437186" y="3428981"/>
                </a:lnTo>
                <a:lnTo>
                  <a:pt x="1437186" y="3000356"/>
                </a:lnTo>
                <a:lnTo>
                  <a:pt x="1872161" y="2571731"/>
                </a:lnTo>
                <a:lnTo>
                  <a:pt x="1437186" y="2571731"/>
                </a:lnTo>
                <a:lnTo>
                  <a:pt x="1872161" y="2143106"/>
                </a:lnTo>
                <a:lnTo>
                  <a:pt x="1437186" y="2143106"/>
                </a:lnTo>
                <a:lnTo>
                  <a:pt x="1437186" y="1714503"/>
                </a:lnTo>
                <a:lnTo>
                  <a:pt x="1872158" y="1285875"/>
                </a:lnTo>
                <a:lnTo>
                  <a:pt x="1872161" y="1285875"/>
                </a:lnTo>
                <a:lnTo>
                  <a:pt x="1872161" y="1285873"/>
                </a:lnTo>
                <a:lnTo>
                  <a:pt x="1872161" y="857248"/>
                </a:lnTo>
                <a:lnTo>
                  <a:pt x="2307136" y="857248"/>
                </a:lnTo>
                <a:lnTo>
                  <a:pt x="2307136" y="428623"/>
                </a:lnTo>
                <a:lnTo>
                  <a:pt x="1872161" y="857248"/>
                </a:lnTo>
                <a:lnTo>
                  <a:pt x="1437189" y="1285873"/>
                </a:lnTo>
                <a:lnTo>
                  <a:pt x="1437186" y="1285873"/>
                </a:lnTo>
                <a:lnTo>
                  <a:pt x="1437186" y="1285871"/>
                </a:lnTo>
                <a:lnTo>
                  <a:pt x="1437186" y="1285856"/>
                </a:lnTo>
                <a:lnTo>
                  <a:pt x="1437186" y="857246"/>
                </a:lnTo>
                <a:lnTo>
                  <a:pt x="1000626" y="857246"/>
                </a:lnTo>
                <a:lnTo>
                  <a:pt x="565660" y="1285868"/>
                </a:lnTo>
                <a:lnTo>
                  <a:pt x="565652" y="1285868"/>
                </a:lnTo>
                <a:lnTo>
                  <a:pt x="1000626" y="857244"/>
                </a:lnTo>
                <a:lnTo>
                  <a:pt x="1000626" y="857246"/>
                </a:lnTo>
                <a:lnTo>
                  <a:pt x="1437186" y="428622"/>
                </a:lnTo>
                <a:lnTo>
                  <a:pt x="1437186" y="428623"/>
                </a:lnTo>
                <a:lnTo>
                  <a:pt x="1437186" y="857245"/>
                </a:lnTo>
                <a:lnTo>
                  <a:pt x="1872159" y="428623"/>
                </a:lnTo>
                <a:lnTo>
                  <a:pt x="1872161" y="428623"/>
                </a:lnTo>
                <a:lnTo>
                  <a:pt x="1872161" y="428623"/>
                </a:lnTo>
                <a:close/>
                <a:moveTo>
                  <a:pt x="1437186" y="0"/>
                </a:moveTo>
                <a:lnTo>
                  <a:pt x="1872161" y="0"/>
                </a:lnTo>
                <a:lnTo>
                  <a:pt x="1437189" y="428621"/>
                </a:lnTo>
                <a:lnTo>
                  <a:pt x="1437186" y="428621"/>
                </a:lnTo>
                <a:lnTo>
                  <a:pt x="1437186" y="428622"/>
                </a:lnTo>
                <a:lnTo>
                  <a:pt x="1000626" y="428622"/>
                </a:lnTo>
                <a:lnTo>
                  <a:pt x="1000626" y="428622"/>
                </a:lnTo>
                <a:lnTo>
                  <a:pt x="1000626" y="428620"/>
                </a:lnTo>
                <a:lnTo>
                  <a:pt x="1437186" y="428620"/>
                </a:lnTo>
                <a:close/>
                <a:moveTo>
                  <a:pt x="1000616" y="0"/>
                </a:moveTo>
                <a:lnTo>
                  <a:pt x="1000626" y="0"/>
                </a:lnTo>
                <a:lnTo>
                  <a:pt x="565652" y="428620"/>
                </a:lnTo>
                <a:lnTo>
                  <a:pt x="565649" y="428620"/>
                </a:lnTo>
                <a:lnTo>
                  <a:pt x="565649" y="428617"/>
                </a:lnTo>
                <a:close/>
                <a:moveTo>
                  <a:pt x="130673" y="0"/>
                </a:moveTo>
                <a:lnTo>
                  <a:pt x="130673" y="0"/>
                </a:lnTo>
                <a:lnTo>
                  <a:pt x="130673" y="428615"/>
                </a:lnTo>
                <a:lnTo>
                  <a:pt x="565639" y="0"/>
                </a:lnTo>
                <a:lnTo>
                  <a:pt x="130673" y="428615"/>
                </a:lnTo>
                <a:lnTo>
                  <a:pt x="565649" y="428615"/>
                </a:lnTo>
                <a:lnTo>
                  <a:pt x="565649" y="428615"/>
                </a:lnTo>
                <a:lnTo>
                  <a:pt x="565642" y="428622"/>
                </a:lnTo>
                <a:lnTo>
                  <a:pt x="130673" y="428622"/>
                </a:lnTo>
                <a:lnTo>
                  <a:pt x="130673" y="857240"/>
                </a:lnTo>
                <a:lnTo>
                  <a:pt x="130673" y="857244"/>
                </a:lnTo>
                <a:lnTo>
                  <a:pt x="130673" y="857246"/>
                </a:lnTo>
                <a:lnTo>
                  <a:pt x="130673" y="1285856"/>
                </a:lnTo>
                <a:lnTo>
                  <a:pt x="130673" y="1285856"/>
                </a:lnTo>
                <a:lnTo>
                  <a:pt x="130673" y="857246"/>
                </a:lnTo>
                <a:lnTo>
                  <a:pt x="0" y="986012"/>
                </a:lnTo>
                <a:lnTo>
                  <a:pt x="0" y="986008"/>
                </a:lnTo>
                <a:lnTo>
                  <a:pt x="130673" y="857242"/>
                </a:lnTo>
                <a:lnTo>
                  <a:pt x="0" y="857242"/>
                </a:lnTo>
                <a:lnTo>
                  <a:pt x="0" y="857240"/>
                </a:lnTo>
                <a:lnTo>
                  <a:pt x="130673" y="857240"/>
                </a:lnTo>
                <a:lnTo>
                  <a:pt x="130673" y="428618"/>
                </a:lnTo>
                <a:lnTo>
                  <a:pt x="130673" y="428615"/>
                </a:lnTo>
                <a:close/>
                <a:moveTo>
                  <a:pt x="130666" y="0"/>
                </a:moveTo>
                <a:lnTo>
                  <a:pt x="0" y="128760"/>
                </a:lnTo>
                <a:lnTo>
                  <a:pt x="0" y="12876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r">
              <a:buNone/>
              <a:defRPr sz="1640"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38505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942" y="589241"/>
            <a:ext cx="6749654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1891070"/>
            <a:ext cx="6749654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0196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4143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897613"/>
            <a:ext cx="7762102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2409468"/>
            <a:ext cx="7762102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5444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958453"/>
            <a:ext cx="3824804" cy="22844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958453"/>
            <a:ext cx="3824804" cy="22844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0424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191691"/>
            <a:ext cx="7762102" cy="69592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882610"/>
            <a:ext cx="3807226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1315164"/>
            <a:ext cx="3807226" cy="193440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6" y="882610"/>
            <a:ext cx="3825976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6" y="1315164"/>
            <a:ext cx="3825976" cy="193440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64427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702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1016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240030"/>
            <a:ext cx="2902585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518398"/>
            <a:ext cx="4556016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080135"/>
            <a:ext cx="2902585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50572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240030"/>
            <a:ext cx="2902585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518398"/>
            <a:ext cx="4556016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080135"/>
            <a:ext cx="2902585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3827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85902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191691"/>
            <a:ext cx="1940525" cy="305121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8" y="191691"/>
            <a:ext cx="5709082" cy="305121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6ABC-9E33-475E-9534-393715ED4667}" type="datetimeFigureOut">
              <a:rPr lang="it-IT" smtClean="0"/>
              <a:t>07/11/2022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24F44-E107-48BC-A42F-71172B1A02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69722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3232" y="686085"/>
            <a:ext cx="729307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49931" y="2016254"/>
            <a:ext cx="629967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6548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5129" y="256539"/>
            <a:ext cx="7909280" cy="219740"/>
          </a:xfrm>
        </p:spPr>
        <p:txBody>
          <a:bodyPr lIns="0" tIns="0" rIns="0" bIns="0"/>
          <a:lstStyle>
            <a:lvl1pPr>
              <a:defRPr sz="1400" b="0" i="0">
                <a:solidFill>
                  <a:srgbClr val="92168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6886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5129" y="256539"/>
            <a:ext cx="7909280" cy="219740"/>
          </a:xfrm>
        </p:spPr>
        <p:txBody>
          <a:bodyPr lIns="0" tIns="0" rIns="0" bIns="0"/>
          <a:lstStyle>
            <a:lvl1pPr>
              <a:defRPr sz="1400" b="0" i="0">
                <a:solidFill>
                  <a:srgbClr val="92168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9665" y="863841"/>
            <a:ext cx="3187805" cy="12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7" b="0" i="0">
                <a:solidFill>
                  <a:srgbClr val="4D4D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3444" y="878243"/>
            <a:ext cx="3579191" cy="12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7" b="0" i="0">
                <a:solidFill>
                  <a:srgbClr val="4049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2746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5129" y="256539"/>
            <a:ext cx="7909280" cy="219740"/>
          </a:xfrm>
        </p:spPr>
        <p:txBody>
          <a:bodyPr lIns="0" tIns="0" rIns="0" bIns="0"/>
          <a:lstStyle>
            <a:lvl1pPr>
              <a:defRPr sz="1400" b="0" i="0">
                <a:solidFill>
                  <a:srgbClr val="92168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05016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703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data 3">
            <a:extLst>
              <a:ext uri="{FF2B5EF4-FFF2-40B4-BE49-F238E27FC236}">
                <a16:creationId xmlns:a16="http://schemas.microsoft.com/office/drawing/2014/main" id="{962404CE-A5FA-4634-9858-FBCC1EB01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977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47C30DC0-E60B-4094-98AB-4C990EEFB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4845" y="3337086"/>
            <a:ext cx="2849854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C13DD4E5-79D4-4A46-9334-120CE8D9E2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9669" y="3337086"/>
            <a:ext cx="2099893" cy="191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Corbel (Body)"/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</p:spTree>
    <p:extLst>
      <p:ext uri="{BB962C8B-B14F-4D97-AF65-F5344CB8AC3E}">
        <p14:creationId xmlns:p14="http://schemas.microsoft.com/office/powerpoint/2010/main" val="64506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hf hdr="0" ftr="0" dt="0"/>
  <p:txStyles>
    <p:titleStyle>
      <a:lvl1pPr algn="l" defTabSz="468709" rtl="0" eaLnBrk="1" latinLnBrk="0" hangingPunct="1">
        <a:lnSpc>
          <a:spcPct val="90000"/>
        </a:lnSpc>
        <a:spcBef>
          <a:spcPct val="0"/>
        </a:spcBef>
        <a:buNone/>
        <a:defRPr sz="22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177" indent="-117177" algn="l" defTabSz="468709" rtl="0" eaLnBrk="1" latinLnBrk="0" hangingPunct="1">
        <a:lnSpc>
          <a:spcPct val="90000"/>
        </a:lnSpc>
        <a:spcBef>
          <a:spcPts val="511"/>
        </a:spcBef>
        <a:buFont typeface="Arial" panose="020B0604020202020204" pitchFamily="34" charset="0"/>
        <a:buChar char="•"/>
        <a:defRPr sz="1436" kern="1200">
          <a:solidFill>
            <a:schemeClr val="tx1"/>
          </a:solidFill>
          <a:latin typeface="+mn-lt"/>
          <a:ea typeface="+mn-ea"/>
          <a:cs typeface="+mn-cs"/>
        </a:defRPr>
      </a:lvl1pPr>
      <a:lvl2pPr marL="351532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1230" kern="1200">
          <a:solidFill>
            <a:schemeClr val="tx1"/>
          </a:solidFill>
          <a:latin typeface="+mn-lt"/>
          <a:ea typeface="+mn-ea"/>
          <a:cs typeface="+mn-cs"/>
        </a:defRPr>
      </a:lvl2pPr>
      <a:lvl3pPr marL="585887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1026" kern="1200">
          <a:solidFill>
            <a:schemeClr val="tx1"/>
          </a:solidFill>
          <a:latin typeface="+mn-lt"/>
          <a:ea typeface="+mn-ea"/>
          <a:cs typeface="+mn-cs"/>
        </a:defRPr>
      </a:lvl3pPr>
      <a:lvl4pPr marL="820241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923" kern="1200">
          <a:solidFill>
            <a:schemeClr val="tx1"/>
          </a:solidFill>
          <a:latin typeface="+mn-lt"/>
          <a:ea typeface="+mn-ea"/>
          <a:cs typeface="+mn-cs"/>
        </a:defRPr>
      </a:lvl4pPr>
      <a:lvl5pPr marL="1054596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923" kern="1200">
          <a:solidFill>
            <a:schemeClr val="tx1"/>
          </a:solidFill>
          <a:latin typeface="+mn-lt"/>
          <a:ea typeface="+mn-ea"/>
          <a:cs typeface="+mn-cs"/>
        </a:defRPr>
      </a:lvl5pPr>
      <a:lvl6pPr marL="1288949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923" kern="1200">
          <a:solidFill>
            <a:schemeClr val="tx1"/>
          </a:solidFill>
          <a:latin typeface="+mn-lt"/>
          <a:ea typeface="+mn-ea"/>
          <a:cs typeface="+mn-cs"/>
        </a:defRPr>
      </a:lvl6pPr>
      <a:lvl7pPr marL="1523304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923" kern="1200">
          <a:solidFill>
            <a:schemeClr val="tx1"/>
          </a:solidFill>
          <a:latin typeface="+mn-lt"/>
          <a:ea typeface="+mn-ea"/>
          <a:cs typeface="+mn-cs"/>
        </a:defRPr>
      </a:lvl7pPr>
      <a:lvl8pPr marL="1757659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923" kern="1200">
          <a:solidFill>
            <a:schemeClr val="tx1"/>
          </a:solidFill>
          <a:latin typeface="+mn-lt"/>
          <a:ea typeface="+mn-ea"/>
          <a:cs typeface="+mn-cs"/>
        </a:defRPr>
      </a:lvl8pPr>
      <a:lvl9pPr marL="1992013" indent="-117177" algn="l" defTabSz="468709" rtl="0" eaLnBrk="1" latinLnBrk="0" hangingPunct="1">
        <a:lnSpc>
          <a:spcPct val="90000"/>
        </a:lnSpc>
        <a:spcBef>
          <a:spcPts val="256"/>
        </a:spcBef>
        <a:buFont typeface="Arial" panose="020B0604020202020204" pitchFamily="34" charset="0"/>
        <a:buChar char="•"/>
        <a:defRPr sz="9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1pPr>
      <a:lvl2pPr marL="234354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2pPr>
      <a:lvl3pPr marL="468709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3pPr>
      <a:lvl4pPr marL="703064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4pPr>
      <a:lvl5pPr marL="937417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5pPr>
      <a:lvl6pPr marL="1171771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6pPr>
      <a:lvl7pPr marL="1406127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7pPr>
      <a:lvl8pPr marL="1640482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8pPr>
      <a:lvl9pPr marL="1874835" algn="l" defTabSz="468709" rtl="0" eaLnBrk="1" latinLnBrk="0" hangingPunct="1">
        <a:defRPr sz="9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49977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74844" y="3337085"/>
            <a:ext cx="2849854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49669" y="3337085"/>
            <a:ext cx="2099893" cy="192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7C58-D9B9-4B3E-BBC4-662B568FE63B}" type="slidenum">
              <a:rPr lang="it-IT" smtClean="0"/>
              <a:t>‹N›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11932D6-A03A-446F-92FB-0A17AF46A1E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019" y="51538"/>
            <a:ext cx="1209773" cy="4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7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</p:sldLayoutIdLst>
  <p:hf hdr="0" ftr="0" dt="0"/>
  <p:txStyles>
    <p:titleStyle>
      <a:lvl1pPr algn="ctr" defTabSz="624931" rtl="0" eaLnBrk="1" latinLnBrk="0" hangingPunct="1">
        <a:spcBef>
          <a:spcPct val="0"/>
        </a:spcBef>
        <a:buNone/>
        <a:defRPr sz="30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4350" indent="-234350" algn="l" defTabSz="62493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86" kern="1200">
          <a:solidFill>
            <a:schemeClr val="tx1"/>
          </a:solidFill>
          <a:latin typeface="+mn-lt"/>
          <a:ea typeface="+mn-ea"/>
          <a:cs typeface="+mn-cs"/>
        </a:defRPr>
      </a:lvl1pPr>
      <a:lvl2pPr marL="507757" indent="-195291" algn="l" defTabSz="6249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914" kern="1200">
          <a:solidFill>
            <a:schemeClr val="tx1"/>
          </a:solidFill>
          <a:latin typeface="+mn-lt"/>
          <a:ea typeface="+mn-ea"/>
          <a:cs typeface="+mn-cs"/>
        </a:defRPr>
      </a:lvl2pPr>
      <a:lvl3pPr marL="781165" indent="-156234" algn="l" defTabSz="6249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40" kern="1200">
          <a:solidFill>
            <a:schemeClr val="tx1"/>
          </a:solidFill>
          <a:latin typeface="+mn-lt"/>
          <a:ea typeface="+mn-ea"/>
          <a:cs typeface="+mn-cs"/>
        </a:defRPr>
      </a:lvl3pPr>
      <a:lvl4pPr marL="1093631" indent="-156234" algn="l" defTabSz="6249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366" kern="1200">
          <a:solidFill>
            <a:schemeClr val="tx1"/>
          </a:solidFill>
          <a:latin typeface="+mn-lt"/>
          <a:ea typeface="+mn-ea"/>
          <a:cs typeface="+mn-cs"/>
        </a:defRPr>
      </a:lvl4pPr>
      <a:lvl5pPr marL="1406097" indent="-156234" algn="l" defTabSz="624931" rtl="0" eaLnBrk="1" latinLnBrk="0" hangingPunct="1">
        <a:spcBef>
          <a:spcPct val="20000"/>
        </a:spcBef>
        <a:buFont typeface="Arial" panose="020B0604020202020204" pitchFamily="34" charset="0"/>
        <a:buChar char="»"/>
        <a:defRPr sz="1366" kern="1200">
          <a:solidFill>
            <a:schemeClr val="tx1"/>
          </a:solidFill>
          <a:latin typeface="+mn-lt"/>
          <a:ea typeface="+mn-ea"/>
          <a:cs typeface="+mn-cs"/>
        </a:defRPr>
      </a:lvl5pPr>
      <a:lvl6pPr marL="1718562" indent="-156234" algn="l" defTabSz="6249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66" kern="1200">
          <a:solidFill>
            <a:schemeClr val="tx1"/>
          </a:solidFill>
          <a:latin typeface="+mn-lt"/>
          <a:ea typeface="+mn-ea"/>
          <a:cs typeface="+mn-cs"/>
        </a:defRPr>
      </a:lvl6pPr>
      <a:lvl7pPr marL="2031029" indent="-156234" algn="l" defTabSz="6249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66" kern="1200">
          <a:solidFill>
            <a:schemeClr val="tx1"/>
          </a:solidFill>
          <a:latin typeface="+mn-lt"/>
          <a:ea typeface="+mn-ea"/>
          <a:cs typeface="+mn-cs"/>
        </a:defRPr>
      </a:lvl7pPr>
      <a:lvl8pPr marL="2343495" indent="-156234" algn="l" defTabSz="6249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66" kern="1200">
          <a:solidFill>
            <a:schemeClr val="tx1"/>
          </a:solidFill>
          <a:latin typeface="+mn-lt"/>
          <a:ea typeface="+mn-ea"/>
          <a:cs typeface="+mn-cs"/>
        </a:defRPr>
      </a:lvl8pPr>
      <a:lvl9pPr marL="2655960" indent="-156234" algn="l" defTabSz="6249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1pPr>
      <a:lvl2pPr marL="312466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2pPr>
      <a:lvl3pPr marL="624931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3pPr>
      <a:lvl4pPr marL="937397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4pPr>
      <a:lvl5pPr marL="1249864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5pPr>
      <a:lvl6pPr marL="1562329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6pPr>
      <a:lvl7pPr marL="1874795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7pPr>
      <a:lvl8pPr marL="2187261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8pPr>
      <a:lvl9pPr marL="2499727" algn="l" defTabSz="624931" rtl="0" eaLnBrk="1" latinLnBrk="0" hangingPunct="1">
        <a:defRPr sz="12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191691"/>
            <a:ext cx="7762102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958453"/>
            <a:ext cx="7762102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3337084"/>
            <a:ext cx="2024896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3337084"/>
            <a:ext cx="3037344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latin typeface="Corbel (Body)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3337084"/>
            <a:ext cx="2024896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C3EC3-CD38-4D3F-9AF9-E488813A6C82}" type="slidenum">
              <a:rPr lang="it-IT" smtClean="0"/>
              <a:pPr/>
              <a:t>‹N›</a:t>
            </a:fld>
            <a:endParaRPr lang="it-IT">
              <a:latin typeface="Corbel (Body)"/>
            </a:endParaRPr>
          </a:p>
        </p:txBody>
      </p:sp>
    </p:spTree>
    <p:extLst>
      <p:ext uri="{BB962C8B-B14F-4D97-AF65-F5344CB8AC3E}">
        <p14:creationId xmlns:p14="http://schemas.microsoft.com/office/powerpoint/2010/main" val="116079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hdr="0" ftr="0" dt="0"/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619" y="3173196"/>
            <a:ext cx="1266686" cy="23763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5129" y="256539"/>
            <a:ext cx="79092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92168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6771" y="944187"/>
            <a:ext cx="76889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059843" y="3348419"/>
            <a:ext cx="2879852" cy="21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49977" y="3348419"/>
            <a:ext cx="2069894" cy="21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479668" y="3348419"/>
            <a:ext cx="2069894" cy="21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609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00030">
        <a:defRPr>
          <a:latin typeface="+mn-lt"/>
          <a:ea typeface="+mn-ea"/>
          <a:cs typeface="+mn-cs"/>
        </a:defRPr>
      </a:lvl2pPr>
      <a:lvl3pPr marL="400059">
        <a:defRPr>
          <a:latin typeface="+mn-lt"/>
          <a:ea typeface="+mn-ea"/>
          <a:cs typeface="+mn-cs"/>
        </a:defRPr>
      </a:lvl3pPr>
      <a:lvl4pPr marL="600090">
        <a:defRPr>
          <a:latin typeface="+mn-lt"/>
          <a:ea typeface="+mn-ea"/>
          <a:cs typeface="+mn-cs"/>
        </a:defRPr>
      </a:lvl4pPr>
      <a:lvl5pPr marL="800119">
        <a:defRPr>
          <a:latin typeface="+mn-lt"/>
          <a:ea typeface="+mn-ea"/>
          <a:cs typeface="+mn-cs"/>
        </a:defRPr>
      </a:lvl5pPr>
      <a:lvl6pPr marL="1000149">
        <a:defRPr>
          <a:latin typeface="+mn-lt"/>
          <a:ea typeface="+mn-ea"/>
          <a:cs typeface="+mn-cs"/>
        </a:defRPr>
      </a:lvl6pPr>
      <a:lvl7pPr marL="1200178">
        <a:defRPr>
          <a:latin typeface="+mn-lt"/>
          <a:ea typeface="+mn-ea"/>
          <a:cs typeface="+mn-cs"/>
        </a:defRPr>
      </a:lvl7pPr>
      <a:lvl8pPr marL="1400209">
        <a:defRPr>
          <a:latin typeface="+mn-lt"/>
          <a:ea typeface="+mn-ea"/>
          <a:cs typeface="+mn-cs"/>
        </a:defRPr>
      </a:lvl8pPr>
      <a:lvl9pPr marL="16002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0030">
        <a:defRPr>
          <a:latin typeface="+mn-lt"/>
          <a:ea typeface="+mn-ea"/>
          <a:cs typeface="+mn-cs"/>
        </a:defRPr>
      </a:lvl2pPr>
      <a:lvl3pPr marL="400059">
        <a:defRPr>
          <a:latin typeface="+mn-lt"/>
          <a:ea typeface="+mn-ea"/>
          <a:cs typeface="+mn-cs"/>
        </a:defRPr>
      </a:lvl3pPr>
      <a:lvl4pPr marL="600090">
        <a:defRPr>
          <a:latin typeface="+mn-lt"/>
          <a:ea typeface="+mn-ea"/>
          <a:cs typeface="+mn-cs"/>
        </a:defRPr>
      </a:lvl4pPr>
      <a:lvl5pPr marL="800119">
        <a:defRPr>
          <a:latin typeface="+mn-lt"/>
          <a:ea typeface="+mn-ea"/>
          <a:cs typeface="+mn-cs"/>
        </a:defRPr>
      </a:lvl5pPr>
      <a:lvl6pPr marL="1000149">
        <a:defRPr>
          <a:latin typeface="+mn-lt"/>
          <a:ea typeface="+mn-ea"/>
          <a:cs typeface="+mn-cs"/>
        </a:defRPr>
      </a:lvl6pPr>
      <a:lvl7pPr marL="1200178">
        <a:defRPr>
          <a:latin typeface="+mn-lt"/>
          <a:ea typeface="+mn-ea"/>
          <a:cs typeface="+mn-cs"/>
        </a:defRPr>
      </a:lvl7pPr>
      <a:lvl8pPr marL="1400209">
        <a:defRPr>
          <a:latin typeface="+mn-lt"/>
          <a:ea typeface="+mn-ea"/>
          <a:cs typeface="+mn-cs"/>
        </a:defRPr>
      </a:lvl8pPr>
      <a:lvl9pPr marL="160023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4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rgbClr val="9FD4D3"/>
            </a:gs>
            <a:gs pos="1000">
              <a:srgbClr val="9AD3EF"/>
            </a:gs>
            <a:gs pos="100000">
              <a:srgbClr val="ADD040"/>
            </a:gs>
            <a:gs pos="100000">
              <a:srgbClr val="ADD03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DA7A4AAC-3890-4E00-A2CF-52838CB9E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05" y="35440"/>
            <a:ext cx="2315697" cy="176478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D5C2039-87AE-44E8-9B4E-27368194C97C}"/>
              </a:ext>
            </a:extLst>
          </p:cNvPr>
          <p:cNvSpPr txBox="1"/>
          <p:nvPr/>
        </p:nvSpPr>
        <p:spPr>
          <a:xfrm>
            <a:off x="5986883" y="1973085"/>
            <a:ext cx="25732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23/11, 28/11, 2/12 2022 </a:t>
            </a: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ONLINE EVENT</a:t>
            </a: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+mn-cs"/>
            </a:endParaRP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23/11-13/12 2022</a:t>
            </a: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BROKERAGE EVENT</a:t>
            </a:r>
          </a:p>
        </p:txBody>
      </p:sp>
      <p:pic>
        <p:nvPicPr>
          <p:cNvPr id="2" name="Picture 2" descr="Multiple funds in Italy are supporting the development of sustainable  mobility | Eltis">
            <a:extLst>
              <a:ext uri="{FF2B5EF4-FFF2-40B4-BE49-F238E27FC236}">
                <a16:creationId xmlns:a16="http://schemas.microsoft.com/office/drawing/2014/main" id="{84FA85DB-B12D-31A8-15B0-F4854FC4C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8F5"/>
              </a:clrFrom>
              <a:clrTo>
                <a:srgbClr val="FFF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13" y="1973085"/>
            <a:ext cx="4328905" cy="152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BCB4C9F-BDC5-5955-666E-67AACC037EF6}"/>
              </a:ext>
            </a:extLst>
          </p:cNvPr>
          <p:cNvSpPr txBox="1"/>
          <p:nvPr/>
        </p:nvSpPr>
        <p:spPr>
          <a:xfrm>
            <a:off x="270186" y="776639"/>
            <a:ext cx="7137878" cy="79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77331"/>
            <a:r>
              <a:rPr lang="en-US" sz="2800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PARTNERSHIPS FOR HORIZON EUROPE</a:t>
            </a:r>
          </a:p>
          <a:p>
            <a:pPr defTabSz="777331"/>
            <a:r>
              <a:rPr lang="en-US" sz="1700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ideas &amp; competences for Smart City projects</a:t>
            </a:r>
          </a:p>
        </p:txBody>
      </p:sp>
    </p:spTree>
    <p:extLst>
      <p:ext uri="{BB962C8B-B14F-4D97-AF65-F5344CB8AC3E}">
        <p14:creationId xmlns:p14="http://schemas.microsoft.com/office/powerpoint/2010/main" val="325638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rgbClr val="9FD4D3"/>
            </a:gs>
            <a:gs pos="1000">
              <a:srgbClr val="9AD3EF"/>
            </a:gs>
            <a:gs pos="100000">
              <a:srgbClr val="ADD040"/>
            </a:gs>
            <a:gs pos="100000">
              <a:srgbClr val="ADD03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F154E39-1F00-4B6A-BBD3-E1CACC17598B}"/>
              </a:ext>
            </a:extLst>
          </p:cNvPr>
          <p:cNvSpPr txBox="1"/>
          <p:nvPr/>
        </p:nvSpPr>
        <p:spPr>
          <a:xfrm>
            <a:off x="1006724" y="387047"/>
            <a:ext cx="6997169" cy="1636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62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413C"/>
                </a:solidFill>
                <a:effectLst/>
                <a:uLnTx/>
                <a:uFillTx/>
                <a:latin typeface="Raleway ExtraBold" panose="020B0903030101060003" pitchFamily="34" charset="0"/>
                <a:ea typeface="+mn-ea"/>
                <a:cs typeface="+mn-cs"/>
              </a:rPr>
              <a:t>PARTNERSHIPS FOR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413C"/>
                </a:solidFill>
                <a:effectLst/>
                <a:uLnTx/>
                <a:uFillTx/>
                <a:latin typeface="Raleway ExtraBold" panose="020B0903030101060003" pitchFamily="34" charset="0"/>
                <a:ea typeface="+mn-ea"/>
                <a:cs typeface="+mn-cs"/>
              </a:rPr>
            </a:b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21413C"/>
                </a:solidFill>
                <a:effectLst/>
                <a:uLnTx/>
                <a:uFillTx/>
                <a:latin typeface="Raleway ExtraBold" panose="020B0903030101060003" pitchFamily="34" charset="0"/>
                <a:ea typeface="+mn-ea"/>
                <a:cs typeface="+mn-cs"/>
              </a:rPr>
              <a:t>HORIZON EUROPE</a:t>
            </a:r>
          </a:p>
          <a:p>
            <a:pPr marL="0" marR="0" lvl="0" indent="0" algn="l" defTabSz="762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21413C"/>
                </a:solidFill>
                <a:effectLst/>
                <a:uLnTx/>
                <a:uFillTx/>
                <a:latin typeface="Raleway ExtraBold" panose="020B0903030101060003" pitchFamily="34" charset="0"/>
                <a:ea typeface="+mn-ea"/>
                <a:cs typeface="+mn-cs"/>
              </a:rPr>
              <a:t>ideas &amp; competences for Smart City </a:t>
            </a:r>
          </a:p>
          <a:p>
            <a:pPr marL="0" marR="0" lvl="0" indent="0" algn="l" defTabSz="762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21413C"/>
                </a:solidFill>
                <a:effectLst/>
                <a:uLnTx/>
                <a:uFillTx/>
                <a:latin typeface="Raleway ExtraBold" panose="020B0903030101060003" pitchFamily="34" charset="0"/>
                <a:ea typeface="+mn-ea"/>
                <a:cs typeface="+mn-cs"/>
              </a:rPr>
              <a:t>projects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A7A4AAC-3890-4E00-A2CF-52838CB9E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01" y="35439"/>
            <a:ext cx="2315697" cy="176478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D5C2039-87AE-44E8-9B4E-27368194C97C}"/>
              </a:ext>
            </a:extLst>
          </p:cNvPr>
          <p:cNvSpPr txBox="1"/>
          <p:nvPr/>
        </p:nvSpPr>
        <p:spPr>
          <a:xfrm>
            <a:off x="5502432" y="1912529"/>
            <a:ext cx="25732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latin typeface="Montserrat ExtraBold" panose="00000900000000000000" pitchFamily="2" charset="0"/>
              </a:rPr>
              <a:t>29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/11 - 1/12 2022 </a:t>
            </a: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ONLINE EVENT</a:t>
            </a: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+mn-cs"/>
            </a:endParaRP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29/11-13/12 2022</a:t>
            </a:r>
          </a:p>
          <a:p>
            <a:pPr marL="0" marR="0" lvl="0" indent="0" algn="r" defTabSz="624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BROKERAGE EVENT</a:t>
            </a:r>
          </a:p>
        </p:txBody>
      </p:sp>
      <p:pic>
        <p:nvPicPr>
          <p:cNvPr id="2" name="Picture 2" descr="Multiple funds in Italy are supporting the development of sustainable  mobility | Eltis">
            <a:extLst>
              <a:ext uri="{FF2B5EF4-FFF2-40B4-BE49-F238E27FC236}">
                <a16:creationId xmlns:a16="http://schemas.microsoft.com/office/drawing/2014/main" id="{84FA85DB-B12D-31A8-15B0-F4854FC4C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8F5"/>
              </a:clrFrom>
              <a:clrTo>
                <a:srgbClr val="FFF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24" y="2078016"/>
            <a:ext cx="4145747" cy="152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554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rgbClr val="9FD4D3"/>
            </a:gs>
            <a:gs pos="1000">
              <a:srgbClr val="9AD3EF"/>
            </a:gs>
            <a:gs pos="100000">
              <a:srgbClr val="ADD040"/>
            </a:gs>
            <a:gs pos="100000">
              <a:srgbClr val="ADD03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 rotWithShape="1">
          <a:blip r:embed="rId2" cstate="print"/>
          <a:srcRect l="-1020" t="9146" r="13959" b="-432"/>
          <a:stretch/>
        </p:blipFill>
        <p:spPr>
          <a:xfrm>
            <a:off x="410961" y="660020"/>
            <a:ext cx="4508267" cy="2940430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3A885E33-6022-4EE2-B7D2-B139EC05E025}"/>
              </a:ext>
            </a:extLst>
          </p:cNvPr>
          <p:cNvPicPr/>
          <p:nvPr/>
        </p:nvPicPr>
        <p:blipFill rotWithShape="1">
          <a:blip r:embed="rId3" cstate="print"/>
          <a:srcRect l="40125" t="9134" r="-24" b="1470"/>
          <a:stretch/>
        </p:blipFill>
        <p:spPr>
          <a:xfrm>
            <a:off x="3802275" y="400855"/>
            <a:ext cx="2788776" cy="319940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F154E39-1F00-4B6A-BBD3-E1CACC17598B}"/>
              </a:ext>
            </a:extLst>
          </p:cNvPr>
          <p:cNvSpPr txBox="1"/>
          <p:nvPr/>
        </p:nvSpPr>
        <p:spPr>
          <a:xfrm>
            <a:off x="1006724" y="387047"/>
            <a:ext cx="6997169" cy="165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2018"/>
            <a:r>
              <a:rPr lang="en-US" sz="3200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PARTNERSHIPS FOR </a:t>
            </a:r>
            <a:br>
              <a:rPr lang="en-US" sz="3200" b="1" dirty="0">
                <a:solidFill>
                  <a:srgbClr val="21413C"/>
                </a:solidFill>
                <a:latin typeface="Raleway ExtraBold" panose="020B0903030101060003" pitchFamily="34" charset="0"/>
              </a:rPr>
            </a:br>
            <a:r>
              <a:rPr lang="en-US" sz="3500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HORIZON EUROPE</a:t>
            </a:r>
          </a:p>
          <a:p>
            <a:pPr defTabSz="762018"/>
            <a:r>
              <a:rPr lang="en-US" sz="1667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ideas &amp; competences for Smart Cities </a:t>
            </a:r>
            <a:br>
              <a:rPr lang="en-US" sz="1667" b="1" dirty="0">
                <a:solidFill>
                  <a:srgbClr val="21413C"/>
                </a:solidFill>
                <a:latin typeface="Raleway ExtraBold" panose="020B0903030101060003" pitchFamily="34" charset="0"/>
              </a:rPr>
            </a:br>
            <a:r>
              <a:rPr lang="en-US" sz="1667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and Communities projects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A7A4AAC-3890-4E00-A2CF-52838CB9E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01" y="35439"/>
            <a:ext cx="2315697" cy="1764785"/>
          </a:xfrm>
          <a:prstGeom prst="rect">
            <a:avLst/>
          </a:prstGeom>
        </p:spPr>
      </p:pic>
      <p:pic>
        <p:nvPicPr>
          <p:cNvPr id="17" name="Picture 2" descr="9,126 Woman Riding Bike Illustrations &amp;amp; Clip Art">
            <a:extLst>
              <a:ext uri="{FF2B5EF4-FFF2-40B4-BE49-F238E27FC236}">
                <a16:creationId xmlns:a16="http://schemas.microsoft.com/office/drawing/2014/main" id="{A8FC94A0-D1CE-4AD7-985D-199343CEB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010" y="2297688"/>
            <a:ext cx="1044000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D5C2039-87AE-44E8-9B4E-27368194C97C}"/>
              </a:ext>
            </a:extLst>
          </p:cNvPr>
          <p:cNvSpPr txBox="1"/>
          <p:nvPr/>
        </p:nvSpPr>
        <p:spPr>
          <a:xfrm>
            <a:off x="5502432" y="1912529"/>
            <a:ext cx="25732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24691">
              <a:defRPr/>
            </a:pPr>
            <a:r>
              <a:rPr lang="en-US" sz="1600" b="1" dirty="0">
                <a:solidFill>
                  <a:prstClr val="white"/>
                </a:solidFill>
                <a:latin typeface="Montserrat ExtraBold" panose="00000900000000000000" pitchFamily="2" charset="0"/>
              </a:rPr>
              <a:t>12/04/2022 </a:t>
            </a:r>
          </a:p>
          <a:p>
            <a:pPr algn="r" defTabSz="624691">
              <a:defRPr/>
            </a:pPr>
            <a:r>
              <a:rPr lang="en-US" sz="1600" b="1" dirty="0">
                <a:solidFill>
                  <a:prstClr val="white"/>
                </a:solidFill>
                <a:latin typeface="Montserrat ExtraBold" panose="00000900000000000000" pitchFamily="2" charset="0"/>
              </a:rPr>
              <a:t>ONLINE EVENT</a:t>
            </a:r>
          </a:p>
          <a:p>
            <a:pPr algn="r" defTabSz="624691">
              <a:defRPr/>
            </a:pPr>
            <a:endParaRPr lang="en-US" sz="1600" b="1" dirty="0">
              <a:solidFill>
                <a:prstClr val="white"/>
              </a:solidFill>
              <a:latin typeface="Montserrat ExtraBold" panose="00000900000000000000" pitchFamily="2" charset="0"/>
            </a:endParaRPr>
          </a:p>
          <a:p>
            <a:pPr algn="r" defTabSz="624691">
              <a:defRPr/>
            </a:pPr>
            <a:r>
              <a:rPr lang="en-US" sz="1600" b="1" dirty="0">
                <a:solidFill>
                  <a:prstClr val="white"/>
                </a:solidFill>
                <a:latin typeface="Montserrat ExtraBold" panose="00000900000000000000" pitchFamily="2" charset="0"/>
              </a:rPr>
              <a:t>13-22/04/2022</a:t>
            </a:r>
          </a:p>
          <a:p>
            <a:pPr algn="r" defTabSz="624691">
              <a:defRPr/>
            </a:pPr>
            <a:r>
              <a:rPr lang="en-US" sz="1600" b="1" dirty="0">
                <a:solidFill>
                  <a:prstClr val="white"/>
                </a:solidFill>
                <a:latin typeface="Montserrat ExtraBold" panose="00000900000000000000" pitchFamily="2" charset="0"/>
              </a:rPr>
              <a:t>BROKERAGE EVENT</a:t>
            </a:r>
          </a:p>
        </p:txBody>
      </p:sp>
    </p:spTree>
    <p:extLst>
      <p:ext uri="{BB962C8B-B14F-4D97-AF65-F5344CB8AC3E}">
        <p14:creationId xmlns:p14="http://schemas.microsoft.com/office/powerpoint/2010/main" val="2258452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A0D5CD"/>
            </a:gs>
            <a:gs pos="1000">
              <a:srgbClr val="9AD3EF"/>
            </a:gs>
            <a:gs pos="87000">
              <a:srgbClr val="ADD040"/>
            </a:gs>
            <a:gs pos="100000">
              <a:srgbClr val="ADD03C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D11C09DC-3167-4DD8-ACAA-961841DE7878}"/>
              </a:ext>
            </a:extLst>
          </p:cNvPr>
          <p:cNvSpPr/>
          <p:nvPr/>
        </p:nvSpPr>
        <p:spPr>
          <a:xfrm>
            <a:off x="0" y="0"/>
            <a:ext cx="8999538" cy="348870"/>
          </a:xfrm>
          <a:prstGeom prst="rect">
            <a:avLst/>
          </a:prstGeom>
          <a:solidFill>
            <a:srgbClr val="9AD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object 3">
            <a:extLst>
              <a:ext uri="{FF2B5EF4-FFF2-40B4-BE49-F238E27FC236}">
                <a16:creationId xmlns:a16="http://schemas.microsoft.com/office/drawing/2014/main" id="{8B7B565F-2678-491E-AF4D-723E0A352F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145" b="5954"/>
          <a:stretch/>
        </p:blipFill>
        <p:spPr>
          <a:xfrm>
            <a:off x="0" y="-18154"/>
            <a:ext cx="6762305" cy="3618603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C5B2FCD3-E19A-458B-B0B8-7E809B350252}"/>
              </a:ext>
            </a:extLst>
          </p:cNvPr>
          <p:cNvPicPr/>
          <p:nvPr/>
        </p:nvPicPr>
        <p:blipFill rotWithShape="1">
          <a:blip r:embed="rId3" cstate="print"/>
          <a:srcRect l="52500" t="24305" r="10937" b="3648"/>
          <a:stretch/>
        </p:blipFill>
        <p:spPr>
          <a:xfrm>
            <a:off x="4839538" y="452484"/>
            <a:ext cx="1935123" cy="290271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0B0B808-8DFA-46CC-AEEF-B16FF2486415}"/>
              </a:ext>
            </a:extLst>
          </p:cNvPr>
          <p:cNvSpPr txBox="1"/>
          <p:nvPr/>
        </p:nvSpPr>
        <p:spPr>
          <a:xfrm>
            <a:off x="270186" y="776639"/>
            <a:ext cx="7137878" cy="79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77331"/>
            <a:r>
              <a:rPr lang="en-US" sz="2890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PARTNERSHIPS FOR </a:t>
            </a:r>
            <a:r>
              <a:rPr lang="en-US" sz="2720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HORIZON EUROPE</a:t>
            </a:r>
            <a:endParaRPr lang="en-US" sz="3145" b="1" dirty="0">
              <a:solidFill>
                <a:srgbClr val="21413C"/>
              </a:solidFill>
              <a:latin typeface="Raleway ExtraBold" panose="020B0903030101060003" pitchFamily="34" charset="0"/>
            </a:endParaRPr>
          </a:p>
          <a:p>
            <a:pPr defTabSz="777331"/>
            <a:r>
              <a:rPr lang="en-US" sz="1700" b="1" dirty="0">
                <a:solidFill>
                  <a:srgbClr val="21413C"/>
                </a:solidFill>
                <a:latin typeface="Raleway ExtraBold" panose="020B0903030101060003" pitchFamily="34" charset="0"/>
              </a:rPr>
              <a:t>ideas &amp; competences for Smart Cities and Communities projects</a:t>
            </a:r>
          </a:p>
        </p:txBody>
      </p:sp>
      <p:pic>
        <p:nvPicPr>
          <p:cNvPr id="12" name="Picture 2" descr="9,126 Woman Riding Bike Illustrations &amp;amp; Clip Art">
            <a:extLst>
              <a:ext uri="{FF2B5EF4-FFF2-40B4-BE49-F238E27FC236}">
                <a16:creationId xmlns:a16="http://schemas.microsoft.com/office/drawing/2014/main" id="{4B65EE2C-BB8F-42DD-AD5D-BBFDAC465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854" y="1918965"/>
            <a:ext cx="1570709" cy="157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C2728A6-98D3-4507-9367-67A85CC80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22" y="-49"/>
            <a:ext cx="2216505" cy="168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811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A0D5CD"/>
            </a:gs>
            <a:gs pos="1000">
              <a:srgbClr val="9AD3EF"/>
            </a:gs>
            <a:gs pos="87000">
              <a:srgbClr val="ADD040"/>
            </a:gs>
            <a:gs pos="100000">
              <a:srgbClr val="ADD03C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D11C09DC-3167-4DD8-ACAA-961841DE7878}"/>
              </a:ext>
            </a:extLst>
          </p:cNvPr>
          <p:cNvSpPr/>
          <p:nvPr/>
        </p:nvSpPr>
        <p:spPr>
          <a:xfrm>
            <a:off x="0" y="0"/>
            <a:ext cx="8999538" cy="348870"/>
          </a:xfrm>
          <a:prstGeom prst="rect">
            <a:avLst/>
          </a:prstGeom>
          <a:solidFill>
            <a:srgbClr val="9AD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A966E453-D653-46A9-BABF-B8D03CDCB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632" r="519" b="2891"/>
          <a:stretch/>
        </p:blipFill>
        <p:spPr>
          <a:xfrm>
            <a:off x="550258" y="356962"/>
            <a:ext cx="7946379" cy="2604723"/>
          </a:xfrm>
          <a:ln>
            <a:noFill/>
          </a:ln>
        </p:spPr>
      </p:pic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43903216-A104-48CD-B855-5306E62CD7EF}"/>
              </a:ext>
            </a:extLst>
          </p:cNvPr>
          <p:cNvCxnSpPr/>
          <p:nvPr/>
        </p:nvCxnSpPr>
        <p:spPr>
          <a:xfrm>
            <a:off x="7525593" y="-1"/>
            <a:ext cx="0" cy="396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194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D11C09DC-3167-4DD8-ACAA-961841DE7878}"/>
              </a:ext>
            </a:extLst>
          </p:cNvPr>
          <p:cNvSpPr/>
          <p:nvPr/>
        </p:nvSpPr>
        <p:spPr>
          <a:xfrm>
            <a:off x="0" y="0"/>
            <a:ext cx="8999538" cy="348870"/>
          </a:xfrm>
          <a:prstGeom prst="rect">
            <a:avLst/>
          </a:prstGeom>
          <a:solidFill>
            <a:srgbClr val="9AD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A966E453-D653-46A9-BABF-B8D03CDCB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19"/>
            <a:ext cx="8999538" cy="3010261"/>
          </a:xfrm>
        </p:spPr>
      </p:pic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43903216-A104-48CD-B855-5306E62CD7EF}"/>
              </a:ext>
            </a:extLst>
          </p:cNvPr>
          <p:cNvCxnSpPr/>
          <p:nvPr/>
        </p:nvCxnSpPr>
        <p:spPr>
          <a:xfrm>
            <a:off x="7873550" y="8092"/>
            <a:ext cx="0" cy="2413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999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mulino a vento, oggetto da esterni&#10;&#10;Descrizione generata automaticamente">
            <a:extLst>
              <a:ext uri="{FF2B5EF4-FFF2-40B4-BE49-F238E27FC236}">
                <a16:creationId xmlns:a16="http://schemas.microsoft.com/office/drawing/2014/main" id="{52B7C0FC-23E6-4F28-94AE-DAADB34765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/>
          <a:stretch/>
        </p:blipFill>
        <p:spPr>
          <a:xfrm>
            <a:off x="1" y="319"/>
            <a:ext cx="8999537" cy="359981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EC023EB-520E-45B2-95F2-2D24A1EF2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531" y="352145"/>
            <a:ext cx="7455495" cy="1193589"/>
          </a:xfrm>
        </p:spPr>
        <p:txBody>
          <a:bodyPr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it-IT" sz="2500" dirty="0">
                <a:solidFill>
                  <a:srgbClr val="21413C"/>
                </a:solidFill>
                <a:latin typeface="Raleway Black" pitchFamily="2" charset="0"/>
              </a:rPr>
              <a:t>PARTNERSHIPS FOR HORIZON EUROPE:</a:t>
            </a:r>
            <a:br>
              <a:rPr lang="it-IT" sz="3000" dirty="0">
                <a:solidFill>
                  <a:srgbClr val="21413C"/>
                </a:solidFill>
                <a:latin typeface="Raleway Black" pitchFamily="2" charset="0"/>
              </a:rPr>
            </a:br>
            <a:r>
              <a:rPr lang="it-IT" sz="1688" dirty="0" err="1">
                <a:solidFill>
                  <a:srgbClr val="21413C"/>
                </a:solidFill>
                <a:latin typeface="Raleway SemiBold" pitchFamily="2" charset="0"/>
              </a:rPr>
              <a:t>ideas</a:t>
            </a:r>
            <a:r>
              <a:rPr lang="it-IT" sz="1688" dirty="0">
                <a:solidFill>
                  <a:srgbClr val="21413C"/>
                </a:solidFill>
                <a:latin typeface="Raleway SemiBold" pitchFamily="2" charset="0"/>
              </a:rPr>
              <a:t> &amp; </a:t>
            </a:r>
            <a:r>
              <a:rPr lang="it-IT" sz="1688" dirty="0" err="1">
                <a:solidFill>
                  <a:srgbClr val="21413C"/>
                </a:solidFill>
                <a:latin typeface="Raleway SemiBold" pitchFamily="2" charset="0"/>
              </a:rPr>
              <a:t>competences</a:t>
            </a:r>
            <a:r>
              <a:rPr lang="it-IT" sz="1688" dirty="0">
                <a:solidFill>
                  <a:srgbClr val="21413C"/>
                </a:solidFill>
                <a:latin typeface="Raleway SemiBold" pitchFamily="2" charset="0"/>
              </a:rPr>
              <a:t> for </a:t>
            </a:r>
            <a:r>
              <a:rPr lang="it-IT" sz="1688" dirty="0" err="1">
                <a:solidFill>
                  <a:srgbClr val="21413C"/>
                </a:solidFill>
                <a:latin typeface="Raleway SemiBold" pitchFamily="2" charset="0"/>
              </a:rPr>
              <a:t>mobility</a:t>
            </a:r>
            <a:r>
              <a:rPr lang="it-IT" sz="1688" dirty="0">
                <a:solidFill>
                  <a:srgbClr val="21413C"/>
                </a:solidFill>
                <a:latin typeface="Raleway SemiBold" pitchFamily="2" charset="0"/>
              </a:rPr>
              <a:t>, </a:t>
            </a:r>
            <a:r>
              <a:rPr lang="it-IT" sz="1688" dirty="0" err="1">
                <a:solidFill>
                  <a:srgbClr val="21413C"/>
                </a:solidFill>
                <a:latin typeface="Raleway SemiBold" pitchFamily="2" charset="0"/>
              </a:rPr>
              <a:t>climate</a:t>
            </a:r>
            <a:r>
              <a:rPr lang="it-IT" sz="1688" dirty="0">
                <a:solidFill>
                  <a:srgbClr val="21413C"/>
                </a:solidFill>
                <a:latin typeface="Raleway SemiBold" pitchFamily="2" charset="0"/>
              </a:rPr>
              <a:t> &amp; energy projects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4BE9EE3B-9D0F-469D-BEBC-091E68B9B3C3}"/>
              </a:ext>
            </a:extLst>
          </p:cNvPr>
          <p:cNvSpPr txBox="1">
            <a:spLocks/>
          </p:cNvSpPr>
          <p:nvPr/>
        </p:nvSpPr>
        <p:spPr>
          <a:xfrm>
            <a:off x="5053609" y="1724113"/>
            <a:ext cx="3122659" cy="1297478"/>
          </a:xfrm>
          <a:prstGeom prst="rect">
            <a:avLst/>
          </a:prstGeom>
        </p:spPr>
        <p:txBody>
          <a:bodyPr vert="horz" lIns="59840" tIns="29921" rIns="59840" bIns="29921" rtlCol="0" anchor="t">
            <a:normAutofit/>
          </a:bodyPr>
          <a:lstStyle>
            <a:lvl1pPr algn="ctr" defTabSz="69846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8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it-IT" sz="2000" dirty="0">
                <a:solidFill>
                  <a:schemeClr val="bg1"/>
                </a:solidFill>
                <a:latin typeface="Raleway Black" pitchFamily="2" charset="0"/>
              </a:rPr>
              <a:t>20-22 JU</a:t>
            </a:r>
            <a:r>
              <a:rPr lang="it-IT" sz="2000" spc="-196" dirty="0">
                <a:solidFill>
                  <a:schemeClr val="bg1"/>
                </a:solidFill>
                <a:latin typeface="Raleway Black" pitchFamily="2" charset="0"/>
              </a:rPr>
              <a:t>L</a:t>
            </a:r>
            <a:r>
              <a:rPr lang="it-IT" sz="2000" dirty="0">
                <a:solidFill>
                  <a:schemeClr val="bg1"/>
                </a:solidFill>
                <a:latin typeface="Raleway Black" pitchFamily="2" charset="0"/>
              </a:rPr>
              <a:t>Y 2021</a:t>
            </a:r>
            <a:br>
              <a:rPr lang="it-IT" sz="2500" dirty="0">
                <a:solidFill>
                  <a:schemeClr val="bg1"/>
                </a:solidFill>
                <a:latin typeface="Raleway Black" pitchFamily="2" charset="0"/>
              </a:rPr>
            </a:br>
            <a:r>
              <a:rPr lang="it-IT" sz="2000" dirty="0">
                <a:solidFill>
                  <a:schemeClr val="bg1"/>
                </a:solidFill>
                <a:latin typeface="Raleway SemiBold" pitchFamily="2" charset="0"/>
              </a:rPr>
              <a:t>online event</a:t>
            </a:r>
            <a:endParaRPr lang="it-IT" sz="2500" dirty="0">
              <a:solidFill>
                <a:schemeClr val="bg1"/>
              </a:solidFill>
              <a:latin typeface="Raleway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074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HvErYpQTjOPCUCd7fovFw"/>
</p:tagLst>
</file>

<file path=ppt/theme/theme1.xml><?xml version="1.0" encoding="utf-8"?>
<a:theme xmlns:a="http://schemas.openxmlformats.org/drawingml/2006/main" name="Cover and End Slide Master">
  <a:themeElements>
    <a:clrScheme name="ALLPPT-COLOR-A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87732"/>
      </a:accent1>
      <a:accent2>
        <a:srgbClr val="DE8D22"/>
      </a:accent2>
      <a:accent3>
        <a:srgbClr val="EF9E1B"/>
      </a:accent3>
      <a:accent4>
        <a:srgbClr val="FAC926"/>
      </a:accent4>
      <a:accent5>
        <a:srgbClr val="404040"/>
      </a:accent5>
      <a:accent6>
        <a:srgbClr val="59595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za struttura">
  <a:themeElements>
    <a:clrScheme name="Polo ICT">
      <a:dk1>
        <a:srgbClr val="2F2F2F"/>
      </a:dk1>
      <a:lt1>
        <a:srgbClr val="FFFFFF"/>
      </a:lt1>
      <a:dk2>
        <a:srgbClr val="C00000"/>
      </a:dk2>
      <a:lt2>
        <a:srgbClr val="FFFFFF"/>
      </a:lt2>
      <a:accent1>
        <a:srgbClr val="000000"/>
      </a:accent1>
      <a:accent2>
        <a:srgbClr val="262626"/>
      </a:accent2>
      <a:accent3>
        <a:srgbClr val="3F3F3F"/>
      </a:accent3>
      <a:accent4>
        <a:srgbClr val="595959"/>
      </a:accent4>
      <a:accent5>
        <a:srgbClr val="7F7F7F"/>
      </a:accent5>
      <a:accent6>
        <a:srgbClr val="A5A5A5"/>
      </a:accent6>
      <a:hlink>
        <a:srgbClr val="000000"/>
      </a:hlink>
      <a:folHlink>
        <a:srgbClr val="000000"/>
      </a:folHlink>
    </a:clrScheme>
    <a:fontScheme name="Corbel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inowireless_template_ppt [Sola lettura]" id="{1E6E0030-32EF-49F7-A466-CBBEF195F941}" vid="{07065056-B60E-4DAE-9CF8-0EFFF7E1C410}"/>
    </a:ext>
  </a:extLst>
</a:theme>
</file>

<file path=ppt/theme/theme3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34EA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78C57A4ABC7824D844DCD915A2FF920" ma:contentTypeVersion="19" ma:contentTypeDescription="Creare un nuovo documento." ma:contentTypeScope="" ma:versionID="46911b94b55f97b71829776cfd069f11">
  <xsd:schema xmlns:xsd="http://www.w3.org/2001/XMLSchema" xmlns:xs="http://www.w3.org/2001/XMLSchema" xmlns:p="http://schemas.microsoft.com/office/2006/metadata/properties" xmlns:ns2="c01ec564-8f92-443e-9c53-5dd1b99cdf38" xmlns:ns3="65168ee9-6f4a-4357-86e8-a3a2dbb77317" xmlns:ns4="11901bc7-6fd4-459a-9636-9ebd34032cf2" targetNamespace="http://schemas.microsoft.com/office/2006/metadata/properties" ma:root="true" ma:fieldsID="3c9edfc348fe51139aaf3a7aba3c8986" ns2:_="" ns3:_="" ns4:_="">
    <xsd:import namespace="c01ec564-8f92-443e-9c53-5dd1b99cdf38"/>
    <xsd:import namespace="65168ee9-6f4a-4357-86e8-a3a2dbb77317"/>
    <xsd:import namespace="11901bc7-6fd4-459a-9636-9ebd34032cf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ingHintHash" minOccurs="0"/>
                <xsd:element ref="ns3:SharedWithDetails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ec564-8f92-443e-9c53-5dd1b99cdf3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68ee9-6f4a-4357-86e8-a3a2dbb77317" elementFormDefault="qualified">
    <xsd:import namespace="http://schemas.microsoft.com/office/2006/documentManagement/types"/>
    <xsd:import namespace="http://schemas.microsoft.com/office/infopath/2007/PartnerControls"/>
    <xsd:element name="SharingHintHash" ma:index="9" nillable="true" ma:displayName="Hash suggerimento condivisione" ma:internalName="SharingHintHash" ma:readOnly="true">
      <xsd:simpleType>
        <xsd:restriction base="dms:Text"/>
      </xsd:simpleType>
    </xsd:element>
    <xsd:element name="SharedWithDetails" ma:index="10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Autore ultima condivisione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Ora ultima condivisione" ma:description="" ma:internalName="LastSharedByTime" ma:readOnly="true">
      <xsd:simpleType>
        <xsd:restriction base="dms:DateTime"/>
      </xsd:simpleType>
    </xsd:element>
    <xsd:element name="TaxCatchAll" ma:index="26" nillable="true" ma:displayName="Taxonomy Catch All Column" ma:hidden="true" ma:list="{15090c84-312f-49a8-9b89-c391ce2f21e9}" ma:internalName="TaxCatchAll" ma:showField="CatchAllData" ma:web="65168ee9-6f4a-4357-86e8-a3a2dbb773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901bc7-6fd4-459a-9636-9ebd34032c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Tag immagine" ma:readOnly="false" ma:fieldId="{5cf76f15-5ced-4ddc-b409-7134ff3c332f}" ma:taxonomyMulti="true" ma:sspId="502f2c28-4bbe-4c63-81d8-62e66c07bb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901bc7-6fd4-459a-9636-9ebd34032cf2">
      <Terms xmlns="http://schemas.microsoft.com/office/infopath/2007/PartnerControls"/>
    </lcf76f155ced4ddcb4097134ff3c332f>
    <TaxCatchAll xmlns="65168ee9-6f4a-4357-86e8-a3a2dbb77317" xsi:nil="true"/>
  </documentManagement>
</p:properties>
</file>

<file path=customXml/itemProps1.xml><?xml version="1.0" encoding="utf-8"?>
<ds:datastoreItem xmlns:ds="http://schemas.openxmlformats.org/officeDocument/2006/customXml" ds:itemID="{4A7AA827-EFFF-4C6F-B517-7D9774CC06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C54893-2A8C-464E-8D0C-F4CB7DCE01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1ec564-8f92-443e-9c53-5dd1b99cdf38"/>
    <ds:schemaRef ds:uri="65168ee9-6f4a-4357-86e8-a3a2dbb77317"/>
    <ds:schemaRef ds:uri="11901bc7-6fd4-459a-9636-9ebd34032c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E7CA5F-63EE-4998-9215-A4AB07C6CDD0}">
  <ds:schemaRefs>
    <ds:schemaRef ds:uri="http://purl.org/dc/dcmitype/"/>
    <ds:schemaRef ds:uri="c01ec564-8f92-443e-9c53-5dd1b99cdf38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65168ee9-6f4a-4357-86e8-a3a2dbb77317"/>
    <ds:schemaRef ds:uri="11901bc7-6fd4-459a-9636-9ebd34032cf2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15195</TotalTime>
  <Words>101</Words>
  <Application>Microsoft Office PowerPoint</Application>
  <PresentationFormat>Personalizzato</PresentationFormat>
  <Paragraphs>26</Paragraphs>
  <Slides>7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14</vt:i4>
      </vt:variant>
      <vt:variant>
        <vt:lpstr>Tema</vt:lpstr>
      </vt:variant>
      <vt:variant>
        <vt:i4>4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26" baseType="lpstr">
      <vt:lpstr>Arial</vt:lpstr>
      <vt:lpstr>Calibri</vt:lpstr>
      <vt:lpstr>Calibri Light</vt:lpstr>
      <vt:lpstr>Cobel (Body)</vt:lpstr>
      <vt:lpstr>Corbel</vt:lpstr>
      <vt:lpstr>Corbel (Body)</vt:lpstr>
      <vt:lpstr>Corbel (Headings)</vt:lpstr>
      <vt:lpstr>EYInterstate</vt:lpstr>
      <vt:lpstr>Gill Sans MT</vt:lpstr>
      <vt:lpstr>Montserrat ExtraBold</vt:lpstr>
      <vt:lpstr>Raleway Black</vt:lpstr>
      <vt:lpstr>Raleway ExtraBold</vt:lpstr>
      <vt:lpstr>Raleway SemiBold</vt:lpstr>
      <vt:lpstr>Wingdings</vt:lpstr>
      <vt:lpstr>Cover and End Slide Master</vt:lpstr>
      <vt:lpstr>1_Personalizza struttura</vt:lpstr>
      <vt:lpstr>Tema di Office</vt:lpstr>
      <vt:lpstr>Office Theme</vt:lpstr>
      <vt:lpstr>think-cell Slide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PARTNERSHIPS FOR HORIZON EUROPE: ideas &amp; competences for mobility, climate &amp; energy projects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Dimensioni immagini web</dc:title>
  <dc:creator>Chiara Cavanna</dc:creator>
  <cp:lastModifiedBy>Silvana Sanfeliu</cp:lastModifiedBy>
  <cp:revision>8</cp:revision>
  <dcterms:created xsi:type="dcterms:W3CDTF">2019-11-17T17:03:25Z</dcterms:created>
  <dcterms:modified xsi:type="dcterms:W3CDTF">2022-11-07T13:06:33Z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0x010100E78C57A4ABC7824D844DCD915A2FF920</vt:lpwstr>
  </property>
  <property fmtid="{D5CDD505-2E9C-101B-9397-08002B2CF9AE}" pid="3" name="MediaServiceImageTags">
    <vt:lpwstr/>
  </property>
</Properties>
</file>