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  <p:sldId id="264" r:id="rId3"/>
    <p:sldId id="260" r:id="rId4"/>
    <p:sldId id="265" r:id="rId5"/>
    <p:sldId id="266" r:id="rId6"/>
  </p:sldIdLst>
  <p:sldSz cx="7199313" cy="5400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1" userDrawn="1">
          <p15:clr>
            <a:srgbClr val="A4A3A4"/>
          </p15:clr>
        </p15:guide>
        <p15:guide id="2" pos="22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1210" y="398"/>
      </p:cViewPr>
      <p:guideLst>
        <p:guide orient="horz" pos="1701"/>
        <p:guide pos="22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883861"/>
            <a:ext cx="6119416" cy="1880235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2836605"/>
            <a:ext cx="5399485" cy="1303913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8176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726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346420"/>
            <a:ext cx="6209407" cy="2246530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3614203"/>
            <a:ext cx="6209407" cy="118139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1976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437680"/>
            <a:ext cx="3059708" cy="34266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437680"/>
            <a:ext cx="3059708" cy="34266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9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287537"/>
            <a:ext cx="6209407" cy="104388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323916"/>
            <a:ext cx="3045646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1972747"/>
            <a:ext cx="3045646" cy="29016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323916"/>
            <a:ext cx="3060646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1972747"/>
            <a:ext cx="3060646" cy="29016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156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608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9337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360045"/>
            <a:ext cx="2321966" cy="1260158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777598"/>
            <a:ext cx="3644652" cy="3837980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1620202"/>
            <a:ext cx="2321966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357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360045"/>
            <a:ext cx="2321966" cy="1260158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777598"/>
            <a:ext cx="3644652" cy="3837980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1620202"/>
            <a:ext cx="2321966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0558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8697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287536"/>
            <a:ext cx="1552352" cy="457682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287536"/>
            <a:ext cx="4567064" cy="457682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5065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287537"/>
            <a:ext cx="6209407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437680"/>
            <a:ext cx="6209407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5005627"/>
            <a:ext cx="1619845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E5A79-A199-4AE3-BFE8-47CB5190FCBB}" type="datetimeFigureOut">
              <a:rPr lang="it-IT" smtClean="0"/>
              <a:t>19/06/2019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5005627"/>
            <a:ext cx="242976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5005627"/>
            <a:ext cx="1619845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61C61-8DC3-4DE1-9D1C-7C69131C92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626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esterni, terra, edificio, cielo&#10;&#10;Descrizione generata automaticamente">
            <a:extLst>
              <a:ext uri="{FF2B5EF4-FFF2-40B4-BE49-F238E27FC236}">
                <a16:creationId xmlns:a16="http://schemas.microsoft.com/office/drawing/2014/main" id="{C20C52CA-24F8-4A0A-B621-C7DF02B2B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"/>
            <a:ext cx="7199313" cy="539948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D5F5D25-D19E-4E75-BE96-7C42F3108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880"/>
          <a:stretch/>
        </p:blipFill>
        <p:spPr>
          <a:xfrm>
            <a:off x="-4912" y="0"/>
            <a:ext cx="3161480" cy="539948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B0C4C073-2E67-4100-87C1-1FFF50BA111E}"/>
              </a:ext>
            </a:extLst>
          </p:cNvPr>
          <p:cNvSpPr/>
          <p:nvPr/>
        </p:nvSpPr>
        <p:spPr>
          <a:xfrm rot="18880354">
            <a:off x="4773157" y="4396542"/>
            <a:ext cx="2016224" cy="2016224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0432825-D137-4DC9-9CA6-ED8A62B18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9977" y="4866104"/>
            <a:ext cx="1782584" cy="467344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387030D9-C201-48C8-960B-06290290EB69}"/>
              </a:ext>
            </a:extLst>
          </p:cNvPr>
          <p:cNvSpPr/>
          <p:nvPr/>
        </p:nvSpPr>
        <p:spPr>
          <a:xfrm rot="18880354">
            <a:off x="4773157" y="-1001847"/>
            <a:ext cx="2016224" cy="2016224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3F77BAC-155A-4283-B2F9-D1ECB6B61411}"/>
              </a:ext>
            </a:extLst>
          </p:cNvPr>
          <p:cNvSpPr txBox="1"/>
          <p:nvPr/>
        </p:nvSpPr>
        <p:spPr>
          <a:xfrm>
            <a:off x="5023079" y="105327"/>
            <a:ext cx="15163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>
                <a:solidFill>
                  <a:schemeClr val="bg1"/>
                </a:solidFill>
                <a:latin typeface="Corbel" panose="020B0503020204020204" pitchFamily="34" charset="0"/>
              </a:rPr>
              <a:t>19 luglio 2019</a:t>
            </a:r>
          </a:p>
          <a:p>
            <a:pPr algn="ctr"/>
            <a:r>
              <a:rPr lang="it-IT" sz="1000" dirty="0">
                <a:solidFill>
                  <a:schemeClr val="bg1"/>
                </a:solidFill>
                <a:latin typeface="Corbel" panose="020B0503020204020204" pitchFamily="34" charset="0"/>
              </a:rPr>
              <a:t>L’auto a guida autonoma </a:t>
            </a:r>
            <a:r>
              <a:rPr lang="it-IT" sz="1000" dirty="0" err="1">
                <a:solidFill>
                  <a:schemeClr val="bg1"/>
                </a:solidFill>
                <a:latin typeface="Corbel" panose="020B0503020204020204" pitchFamily="34" charset="0"/>
              </a:rPr>
              <a:t>VeGA</a:t>
            </a:r>
            <a:r>
              <a:rPr lang="it-IT" sz="1000" dirty="0">
                <a:solidFill>
                  <a:schemeClr val="bg1"/>
                </a:solidFill>
                <a:latin typeface="Corbel" panose="020B0503020204020204" pitchFamily="34" charset="0"/>
              </a:rPr>
              <a:t> inaugura il Motor Show di Torino</a:t>
            </a:r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87808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edificio, esterni, persona, cielo&#10;&#10;Descrizione generata automaticamente">
            <a:extLst>
              <a:ext uri="{FF2B5EF4-FFF2-40B4-BE49-F238E27FC236}">
                <a16:creationId xmlns:a16="http://schemas.microsoft.com/office/drawing/2014/main" id="{CC37E07C-8406-4B95-8236-6C881C1EC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"/>
            <a:ext cx="7199313" cy="539948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D5F5D25-D19E-4E75-BE96-7C42F3108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880"/>
          <a:stretch/>
        </p:blipFill>
        <p:spPr>
          <a:xfrm>
            <a:off x="-7621" y="-4627"/>
            <a:ext cx="3164189" cy="5404112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B0C4C073-2E67-4100-87C1-1FFF50BA111E}"/>
              </a:ext>
            </a:extLst>
          </p:cNvPr>
          <p:cNvSpPr/>
          <p:nvPr/>
        </p:nvSpPr>
        <p:spPr>
          <a:xfrm rot="18880354">
            <a:off x="4773157" y="-1001847"/>
            <a:ext cx="2016224" cy="2016224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0432825-D137-4DC9-9CA6-ED8A62B18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9977" y="126464"/>
            <a:ext cx="1782584" cy="46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03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persona, esterni, automobile, inpiedi&#10;&#10;Descrizione generata automaticamente">
            <a:extLst>
              <a:ext uri="{FF2B5EF4-FFF2-40B4-BE49-F238E27FC236}">
                <a16:creationId xmlns:a16="http://schemas.microsoft.com/office/drawing/2014/main" id="{30164952-8A26-49FF-B5D2-3175F69A9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"/>
            <a:ext cx="7199313" cy="539948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D5F5D25-D19E-4E75-BE96-7C42F3108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880"/>
          <a:stretch/>
        </p:blipFill>
        <p:spPr>
          <a:xfrm flipH="1">
            <a:off x="4214160" y="0"/>
            <a:ext cx="2992772" cy="5404112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311270D1-A7D1-4555-A6FB-8D9AE08BF2B3}"/>
              </a:ext>
            </a:extLst>
          </p:cNvPr>
          <p:cNvSpPr/>
          <p:nvPr/>
        </p:nvSpPr>
        <p:spPr>
          <a:xfrm rot="18880354">
            <a:off x="400303" y="4396542"/>
            <a:ext cx="2016224" cy="2016224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634B128-AFC5-496D-BCDB-0A00836FE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23" y="4866104"/>
            <a:ext cx="1782584" cy="46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7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sterni, rosso&#10;&#10;Descrizione generata automaticamente">
            <a:extLst>
              <a:ext uri="{FF2B5EF4-FFF2-40B4-BE49-F238E27FC236}">
                <a16:creationId xmlns:a16="http://schemas.microsoft.com/office/drawing/2014/main" id="{7245C7D2-9DE5-4D72-836F-872517CAF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"/>
            <a:ext cx="7199313" cy="539948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D5F5D25-D19E-4E75-BE96-7C42F3108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880"/>
          <a:stretch/>
        </p:blipFill>
        <p:spPr>
          <a:xfrm>
            <a:off x="-4912" y="0"/>
            <a:ext cx="3161480" cy="539948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B0C4C073-2E67-4100-87C1-1FFF50BA111E}"/>
              </a:ext>
            </a:extLst>
          </p:cNvPr>
          <p:cNvSpPr/>
          <p:nvPr/>
        </p:nvSpPr>
        <p:spPr>
          <a:xfrm rot="18880354">
            <a:off x="4773157" y="4396542"/>
            <a:ext cx="2016224" cy="2016224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0432825-D137-4DC9-9CA6-ED8A62B18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9977" y="4866104"/>
            <a:ext cx="1782584" cy="46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60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ielo, esterni, camion, automobile&#10;&#10;Descrizione generata automaticamente">
            <a:extLst>
              <a:ext uri="{FF2B5EF4-FFF2-40B4-BE49-F238E27FC236}">
                <a16:creationId xmlns:a16="http://schemas.microsoft.com/office/drawing/2014/main" id="{CD2E05D2-4A67-4B6A-89D1-DB959ABA2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"/>
            <a:ext cx="7199313" cy="539948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D5F5D25-D19E-4E75-BE96-7C42F3108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880"/>
          <a:stretch/>
        </p:blipFill>
        <p:spPr>
          <a:xfrm flipH="1">
            <a:off x="4042392" y="-4627"/>
            <a:ext cx="3164400" cy="5447048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B0C4C073-2E67-4100-87C1-1FFF50BA111E}"/>
              </a:ext>
            </a:extLst>
          </p:cNvPr>
          <p:cNvSpPr/>
          <p:nvPr/>
        </p:nvSpPr>
        <p:spPr>
          <a:xfrm rot="18880354">
            <a:off x="414793" y="-1012734"/>
            <a:ext cx="2016224" cy="2016224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0432825-D137-4DC9-9CA6-ED8A62B18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613" y="115577"/>
            <a:ext cx="1782584" cy="46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438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14</Words>
  <Application>Microsoft Office PowerPoint</Application>
  <PresentationFormat>Personalizzato</PresentationFormat>
  <Paragraphs>2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Corbel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Passarella - Torino Wireless</dc:creator>
  <cp:lastModifiedBy>Marco Passarella - Torino Wireless</cp:lastModifiedBy>
  <cp:revision>6</cp:revision>
  <dcterms:created xsi:type="dcterms:W3CDTF">2019-06-14T13:28:20Z</dcterms:created>
  <dcterms:modified xsi:type="dcterms:W3CDTF">2019-06-19T10:53:09Z</dcterms:modified>
</cp:coreProperties>
</file>